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media/image21.jpg" ContentType="image/png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6"/>
  </p:notes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64" r:id="rId10"/>
    <p:sldId id="265" r:id="rId11"/>
    <p:sldId id="263" r:id="rId12"/>
    <p:sldId id="276" r:id="rId13"/>
    <p:sldId id="266" r:id="rId14"/>
    <p:sldId id="267" r:id="rId15"/>
    <p:sldId id="268" r:id="rId16"/>
    <p:sldId id="279" r:id="rId17"/>
    <p:sldId id="324" r:id="rId18"/>
    <p:sldId id="323" r:id="rId19"/>
    <p:sldId id="283" r:id="rId20"/>
    <p:sldId id="284" r:id="rId21"/>
    <p:sldId id="285" r:id="rId22"/>
    <p:sldId id="269" r:id="rId23"/>
    <p:sldId id="271" r:id="rId24"/>
    <p:sldId id="292" r:id="rId25"/>
    <p:sldId id="270" r:id="rId26"/>
    <p:sldId id="274" r:id="rId27"/>
    <p:sldId id="272" r:id="rId28"/>
    <p:sldId id="293" r:id="rId29"/>
    <p:sldId id="288" r:id="rId30"/>
    <p:sldId id="277" r:id="rId31"/>
    <p:sldId id="278" r:id="rId32"/>
    <p:sldId id="294" r:id="rId33"/>
    <p:sldId id="295" r:id="rId34"/>
    <p:sldId id="297" r:id="rId35"/>
    <p:sldId id="298" r:id="rId36"/>
    <p:sldId id="302" r:id="rId37"/>
    <p:sldId id="303" r:id="rId38"/>
    <p:sldId id="301" r:id="rId39"/>
    <p:sldId id="304" r:id="rId40"/>
    <p:sldId id="300" r:id="rId41"/>
    <p:sldId id="299" r:id="rId42"/>
    <p:sldId id="308" r:id="rId43"/>
    <p:sldId id="309" r:id="rId44"/>
    <p:sldId id="310" r:id="rId45"/>
    <p:sldId id="306" r:id="rId46"/>
    <p:sldId id="311" r:id="rId47"/>
    <p:sldId id="312" r:id="rId48"/>
    <p:sldId id="305" r:id="rId49"/>
    <p:sldId id="313" r:id="rId50"/>
    <p:sldId id="296" r:id="rId51"/>
    <p:sldId id="314" r:id="rId52"/>
    <p:sldId id="316" r:id="rId53"/>
    <p:sldId id="317" r:id="rId54"/>
    <p:sldId id="315" r:id="rId55"/>
    <p:sldId id="318" r:id="rId56"/>
    <p:sldId id="320" r:id="rId57"/>
    <p:sldId id="321" r:id="rId58"/>
    <p:sldId id="319" r:id="rId59"/>
    <p:sldId id="322" r:id="rId60"/>
    <p:sldId id="287" r:id="rId61"/>
    <p:sldId id="290" r:id="rId62"/>
    <p:sldId id="291" r:id="rId63"/>
    <p:sldId id="273" r:id="rId64"/>
    <p:sldId id="286" r:id="rId65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2"/>
    <p:restoredTop sz="94629"/>
  </p:normalViewPr>
  <p:slideViewPr>
    <p:cSldViewPr snapToGrid="0" snapToObjects="1">
      <p:cViewPr varScale="1">
        <p:scale>
          <a:sx n="87" d="100"/>
          <a:sy n="87" d="100"/>
        </p:scale>
        <p:origin x="166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34B1A2-5BA1-45B5-9DFA-BCEAF6219E66}" type="doc">
      <dgm:prSet loTypeId="urn:microsoft.com/office/officeart/2005/8/layout/vList3#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BBA9812-C881-4F21-A7C8-1039C61791BD}">
      <dgm:prSet/>
      <dgm:spPr/>
      <dgm:t>
        <a:bodyPr/>
        <a:lstStyle/>
        <a:p>
          <a:pPr algn="l" rtl="0"/>
          <a:r>
            <a:rPr lang="es-HN" dirty="0" smtClean="0"/>
            <a:t>Por procesos</a:t>
          </a:r>
          <a:endParaRPr lang="en-US" dirty="0"/>
        </a:p>
      </dgm:t>
    </dgm:pt>
    <dgm:pt modelId="{081AA6E8-CF44-4B58-93DC-684B855D2D34}" type="parTrans" cxnId="{53D16277-5917-4142-B25B-1E372820FB50}">
      <dgm:prSet/>
      <dgm:spPr/>
      <dgm:t>
        <a:bodyPr/>
        <a:lstStyle/>
        <a:p>
          <a:endParaRPr lang="en-US"/>
        </a:p>
      </dgm:t>
    </dgm:pt>
    <dgm:pt modelId="{34B655A1-0BB4-4BA3-AAB6-F47537D29BE1}" type="sibTrans" cxnId="{53D16277-5917-4142-B25B-1E372820FB50}">
      <dgm:prSet/>
      <dgm:spPr/>
      <dgm:t>
        <a:bodyPr/>
        <a:lstStyle/>
        <a:p>
          <a:endParaRPr lang="en-US"/>
        </a:p>
      </dgm:t>
    </dgm:pt>
    <dgm:pt modelId="{DD71E99F-5177-4DF5-B65F-630CB36CC2A1}">
      <dgm:prSet/>
      <dgm:spPr/>
      <dgm:t>
        <a:bodyPr/>
        <a:lstStyle/>
        <a:p>
          <a:pPr algn="l" rtl="0"/>
          <a:r>
            <a:rPr lang="es-HN" dirty="0" smtClean="0"/>
            <a:t>Por competencias</a:t>
          </a:r>
          <a:endParaRPr lang="en-US" dirty="0"/>
        </a:p>
      </dgm:t>
    </dgm:pt>
    <dgm:pt modelId="{752298C1-7B24-4AFD-82D3-16C758664CAD}" type="parTrans" cxnId="{9E11165B-778D-4C59-935D-A267E1617CB7}">
      <dgm:prSet/>
      <dgm:spPr/>
      <dgm:t>
        <a:bodyPr/>
        <a:lstStyle/>
        <a:p>
          <a:endParaRPr lang="en-US"/>
        </a:p>
      </dgm:t>
    </dgm:pt>
    <dgm:pt modelId="{221C141C-5442-4A1E-A414-ED2ED92DA700}" type="sibTrans" cxnId="{9E11165B-778D-4C59-935D-A267E1617CB7}">
      <dgm:prSet/>
      <dgm:spPr/>
      <dgm:t>
        <a:bodyPr/>
        <a:lstStyle/>
        <a:p>
          <a:endParaRPr lang="en-US"/>
        </a:p>
      </dgm:t>
    </dgm:pt>
    <dgm:pt modelId="{B909E8FF-CAC4-472A-A1B9-B389BF5A75BC}">
      <dgm:prSet/>
      <dgm:spPr/>
      <dgm:t>
        <a:bodyPr/>
        <a:lstStyle/>
        <a:p>
          <a:pPr algn="l" rtl="0"/>
          <a:r>
            <a:rPr lang="es-HN" dirty="0" smtClean="0"/>
            <a:t>Por objetivos</a:t>
          </a:r>
          <a:endParaRPr lang="en-US" dirty="0"/>
        </a:p>
      </dgm:t>
    </dgm:pt>
    <dgm:pt modelId="{A98C640E-8814-427C-8E93-CADCCBBF0194}" type="parTrans" cxnId="{B43BF949-B089-40A6-9B38-C12D1B15D0DF}">
      <dgm:prSet/>
      <dgm:spPr/>
      <dgm:t>
        <a:bodyPr/>
        <a:lstStyle/>
        <a:p>
          <a:endParaRPr lang="en-US"/>
        </a:p>
      </dgm:t>
    </dgm:pt>
    <dgm:pt modelId="{D921E82B-2357-48E0-B79F-C42AD302EE87}" type="sibTrans" cxnId="{B43BF949-B089-40A6-9B38-C12D1B15D0DF}">
      <dgm:prSet/>
      <dgm:spPr/>
      <dgm:t>
        <a:bodyPr/>
        <a:lstStyle/>
        <a:p>
          <a:endParaRPr lang="en-US"/>
        </a:p>
      </dgm:t>
    </dgm:pt>
    <dgm:pt modelId="{DCA46FBF-2E00-422A-B0DD-4EC335DCA7B0}">
      <dgm:prSet/>
      <dgm:spPr/>
      <dgm:t>
        <a:bodyPr/>
        <a:lstStyle/>
        <a:p>
          <a:pPr algn="l" rtl="0"/>
          <a:r>
            <a:rPr lang="es-HN" b="1" dirty="0" smtClean="0"/>
            <a:t>Por resultados</a:t>
          </a:r>
          <a:endParaRPr lang="en-US" b="1" dirty="0"/>
        </a:p>
      </dgm:t>
    </dgm:pt>
    <dgm:pt modelId="{F5729205-B91D-497B-BA84-9B3ED1147309}" type="parTrans" cxnId="{43B9790D-CC1C-4A4A-9225-53576818FA75}">
      <dgm:prSet/>
      <dgm:spPr/>
      <dgm:t>
        <a:bodyPr/>
        <a:lstStyle/>
        <a:p>
          <a:endParaRPr lang="en-US"/>
        </a:p>
      </dgm:t>
    </dgm:pt>
    <dgm:pt modelId="{582F1E96-25CE-47FB-B991-C29A9403C8D6}" type="sibTrans" cxnId="{43B9790D-CC1C-4A4A-9225-53576818FA75}">
      <dgm:prSet/>
      <dgm:spPr/>
      <dgm:t>
        <a:bodyPr/>
        <a:lstStyle/>
        <a:p>
          <a:endParaRPr lang="en-US"/>
        </a:p>
      </dgm:t>
    </dgm:pt>
    <dgm:pt modelId="{BC662648-F545-4172-B303-CEF9A6B9643D}">
      <dgm:prSet/>
      <dgm:spPr/>
      <dgm:t>
        <a:bodyPr/>
        <a:lstStyle/>
        <a:p>
          <a:pPr algn="l" rtl="0"/>
          <a:r>
            <a:rPr lang="es-HN" dirty="0" smtClean="0"/>
            <a:t>Por funciones</a:t>
          </a:r>
          <a:endParaRPr lang="es-HN" dirty="0"/>
        </a:p>
      </dgm:t>
    </dgm:pt>
    <dgm:pt modelId="{776DD4B6-31A9-4104-B249-D2E4D5B12535}" type="parTrans" cxnId="{27B1EA8A-A22F-4471-AF7F-01918C8F57EE}">
      <dgm:prSet/>
      <dgm:spPr/>
      <dgm:t>
        <a:bodyPr/>
        <a:lstStyle/>
        <a:p>
          <a:endParaRPr lang="en-US"/>
        </a:p>
      </dgm:t>
    </dgm:pt>
    <dgm:pt modelId="{244A8EBF-90E0-4027-B311-F0328A8F64CF}" type="sibTrans" cxnId="{27B1EA8A-A22F-4471-AF7F-01918C8F57EE}">
      <dgm:prSet/>
      <dgm:spPr/>
      <dgm:t>
        <a:bodyPr/>
        <a:lstStyle/>
        <a:p>
          <a:endParaRPr lang="en-US"/>
        </a:p>
      </dgm:t>
    </dgm:pt>
    <dgm:pt modelId="{A26B0884-8285-4FEE-858A-770F9550E83A}">
      <dgm:prSet/>
      <dgm:spPr/>
      <dgm:t>
        <a:bodyPr/>
        <a:lstStyle/>
        <a:p>
          <a:pPr algn="l" rtl="0"/>
          <a:r>
            <a:rPr lang="es-HN" dirty="0" smtClean="0"/>
            <a:t>Otros</a:t>
          </a:r>
          <a:endParaRPr lang="es-HN" dirty="0"/>
        </a:p>
      </dgm:t>
    </dgm:pt>
    <dgm:pt modelId="{D603BEC2-BEAF-42CC-8734-11E1A21F6AC8}" type="parTrans" cxnId="{808CD1C4-BF3C-44A0-819B-940FF9E0795F}">
      <dgm:prSet/>
      <dgm:spPr/>
      <dgm:t>
        <a:bodyPr/>
        <a:lstStyle/>
        <a:p>
          <a:endParaRPr lang="en-US"/>
        </a:p>
      </dgm:t>
    </dgm:pt>
    <dgm:pt modelId="{E900CAFE-7F3B-4996-9845-35B4C21C46A1}" type="sibTrans" cxnId="{808CD1C4-BF3C-44A0-819B-940FF9E0795F}">
      <dgm:prSet/>
      <dgm:spPr/>
      <dgm:t>
        <a:bodyPr/>
        <a:lstStyle/>
        <a:p>
          <a:endParaRPr lang="en-US"/>
        </a:p>
      </dgm:t>
    </dgm:pt>
    <dgm:pt modelId="{15CBB293-6ABA-4413-B51E-251D57EF7006}" type="pres">
      <dgm:prSet presAssocID="{8A34B1A2-5BA1-45B5-9DFA-BCEAF6219E6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HN"/>
        </a:p>
      </dgm:t>
    </dgm:pt>
    <dgm:pt modelId="{6912ED87-DA2E-4D80-BF78-F1DB6901B9E4}" type="pres">
      <dgm:prSet presAssocID="{5BBA9812-C881-4F21-A7C8-1039C61791BD}" presName="composite" presStyleCnt="0"/>
      <dgm:spPr/>
    </dgm:pt>
    <dgm:pt modelId="{66DEB972-C3F4-4EFD-96C3-ABD87E2F75DA}" type="pres">
      <dgm:prSet presAssocID="{5BBA9812-C881-4F21-A7C8-1039C61791BD}" presName="imgShp" presStyleLbl="fgImgPlace1" presStyleIdx="0" presStyleCnt="6"/>
      <dgm:spPr/>
    </dgm:pt>
    <dgm:pt modelId="{5EF1833D-D570-4F97-9042-D31E221CCEF8}" type="pres">
      <dgm:prSet presAssocID="{5BBA9812-C881-4F21-A7C8-1039C61791BD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F29EE155-7FD0-4827-96E4-7FCB274701F6}" type="pres">
      <dgm:prSet presAssocID="{34B655A1-0BB4-4BA3-AAB6-F47537D29BE1}" presName="spacing" presStyleCnt="0"/>
      <dgm:spPr/>
    </dgm:pt>
    <dgm:pt modelId="{F58737BF-7D32-4D29-8F16-E0F02BDDAF59}" type="pres">
      <dgm:prSet presAssocID="{DD71E99F-5177-4DF5-B65F-630CB36CC2A1}" presName="composite" presStyleCnt="0"/>
      <dgm:spPr/>
    </dgm:pt>
    <dgm:pt modelId="{E7B77114-97BB-468B-BFE3-326015B6C0B8}" type="pres">
      <dgm:prSet presAssocID="{DD71E99F-5177-4DF5-B65F-630CB36CC2A1}" presName="imgShp" presStyleLbl="fgImgPlace1" presStyleIdx="1" presStyleCnt="6"/>
      <dgm:spPr/>
    </dgm:pt>
    <dgm:pt modelId="{E4770E90-1040-4145-B666-E025A7379348}" type="pres">
      <dgm:prSet presAssocID="{DD71E99F-5177-4DF5-B65F-630CB36CC2A1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37E7D5E7-9A2B-4B27-AA7F-EC86782C61DF}" type="pres">
      <dgm:prSet presAssocID="{221C141C-5442-4A1E-A414-ED2ED92DA700}" presName="spacing" presStyleCnt="0"/>
      <dgm:spPr/>
    </dgm:pt>
    <dgm:pt modelId="{0A2E21D8-DF9A-4D3E-A2C5-613317F1B68B}" type="pres">
      <dgm:prSet presAssocID="{B909E8FF-CAC4-472A-A1B9-B389BF5A75BC}" presName="composite" presStyleCnt="0"/>
      <dgm:spPr/>
    </dgm:pt>
    <dgm:pt modelId="{58AA8102-2551-4E78-AC9A-97A2F577E6D9}" type="pres">
      <dgm:prSet presAssocID="{B909E8FF-CAC4-472A-A1B9-B389BF5A75BC}" presName="imgShp" presStyleLbl="fgImgPlace1" presStyleIdx="2" presStyleCnt="6"/>
      <dgm:spPr/>
    </dgm:pt>
    <dgm:pt modelId="{A0613188-D410-4207-B721-20EF429A7C35}" type="pres">
      <dgm:prSet presAssocID="{B909E8FF-CAC4-472A-A1B9-B389BF5A75BC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C4970086-2D8E-4AB8-A40D-1098FC5655E4}" type="pres">
      <dgm:prSet presAssocID="{D921E82B-2357-48E0-B79F-C42AD302EE87}" presName="spacing" presStyleCnt="0"/>
      <dgm:spPr/>
    </dgm:pt>
    <dgm:pt modelId="{EC7CF25E-6A18-433D-B18E-CF3FD962092E}" type="pres">
      <dgm:prSet presAssocID="{DCA46FBF-2E00-422A-B0DD-4EC335DCA7B0}" presName="composite" presStyleCnt="0"/>
      <dgm:spPr/>
    </dgm:pt>
    <dgm:pt modelId="{40C6EE42-604C-4A16-8BF6-AB22FC98FC19}" type="pres">
      <dgm:prSet presAssocID="{DCA46FBF-2E00-422A-B0DD-4EC335DCA7B0}" presName="imgShp" presStyleLbl="fgImgPlace1" presStyleIdx="3" presStyleCnt="6"/>
      <dgm:spPr/>
    </dgm:pt>
    <dgm:pt modelId="{573F272D-FEAE-404C-8FF1-DC4FF7775EF3}" type="pres">
      <dgm:prSet presAssocID="{DCA46FBF-2E00-422A-B0DD-4EC335DCA7B0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C0B06C39-15E0-4802-B275-731584FD0771}" type="pres">
      <dgm:prSet presAssocID="{582F1E96-25CE-47FB-B991-C29A9403C8D6}" presName="spacing" presStyleCnt="0"/>
      <dgm:spPr/>
    </dgm:pt>
    <dgm:pt modelId="{DEC578B3-0A39-4B65-883D-0B3846F9B4FF}" type="pres">
      <dgm:prSet presAssocID="{BC662648-F545-4172-B303-CEF9A6B9643D}" presName="composite" presStyleCnt="0"/>
      <dgm:spPr/>
    </dgm:pt>
    <dgm:pt modelId="{B93B1F22-E5F1-4826-8B85-5A4E1E94D858}" type="pres">
      <dgm:prSet presAssocID="{BC662648-F545-4172-B303-CEF9A6B9643D}" presName="imgShp" presStyleLbl="fgImgPlace1" presStyleIdx="4" presStyleCnt="6"/>
      <dgm:spPr/>
    </dgm:pt>
    <dgm:pt modelId="{0531E938-E003-4ABA-A9DA-EAA7FAD75966}" type="pres">
      <dgm:prSet presAssocID="{BC662648-F545-4172-B303-CEF9A6B9643D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142636A3-C2CE-4EDF-B80E-CF1226B9F51C}" type="pres">
      <dgm:prSet presAssocID="{244A8EBF-90E0-4027-B311-F0328A8F64CF}" presName="spacing" presStyleCnt="0"/>
      <dgm:spPr/>
    </dgm:pt>
    <dgm:pt modelId="{744AD38C-D6AD-42D7-99FD-446E44E25F5D}" type="pres">
      <dgm:prSet presAssocID="{A26B0884-8285-4FEE-858A-770F9550E83A}" presName="composite" presStyleCnt="0"/>
      <dgm:spPr/>
    </dgm:pt>
    <dgm:pt modelId="{798BF1EB-1828-43CC-A088-EF4CED4290BF}" type="pres">
      <dgm:prSet presAssocID="{A26B0884-8285-4FEE-858A-770F9550E83A}" presName="imgShp" presStyleLbl="fgImgPlace1" presStyleIdx="5" presStyleCnt="6"/>
      <dgm:spPr/>
    </dgm:pt>
    <dgm:pt modelId="{535B7B75-2FA4-4145-8583-63B9F8BE217C}" type="pres">
      <dgm:prSet presAssocID="{A26B0884-8285-4FEE-858A-770F9550E83A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B1EA8A-A22F-4471-AF7F-01918C8F57EE}" srcId="{8A34B1A2-5BA1-45B5-9DFA-BCEAF6219E66}" destId="{BC662648-F545-4172-B303-CEF9A6B9643D}" srcOrd="4" destOrd="0" parTransId="{776DD4B6-31A9-4104-B249-D2E4D5B12535}" sibTransId="{244A8EBF-90E0-4027-B311-F0328A8F64CF}"/>
    <dgm:cxn modelId="{43B9790D-CC1C-4A4A-9225-53576818FA75}" srcId="{8A34B1A2-5BA1-45B5-9DFA-BCEAF6219E66}" destId="{DCA46FBF-2E00-422A-B0DD-4EC335DCA7B0}" srcOrd="3" destOrd="0" parTransId="{F5729205-B91D-497B-BA84-9B3ED1147309}" sibTransId="{582F1E96-25CE-47FB-B991-C29A9403C8D6}"/>
    <dgm:cxn modelId="{8638989C-9FA8-4F92-85DA-A30A88443479}" type="presOf" srcId="{8A34B1A2-5BA1-45B5-9DFA-BCEAF6219E66}" destId="{15CBB293-6ABA-4413-B51E-251D57EF7006}" srcOrd="0" destOrd="0" presId="urn:microsoft.com/office/officeart/2005/8/layout/vList3#1"/>
    <dgm:cxn modelId="{2D874B9E-79ED-4470-AE5C-0BC1AE9C0A3E}" type="presOf" srcId="{BC662648-F545-4172-B303-CEF9A6B9643D}" destId="{0531E938-E003-4ABA-A9DA-EAA7FAD75966}" srcOrd="0" destOrd="0" presId="urn:microsoft.com/office/officeart/2005/8/layout/vList3#1"/>
    <dgm:cxn modelId="{B43BF949-B089-40A6-9B38-C12D1B15D0DF}" srcId="{8A34B1A2-5BA1-45B5-9DFA-BCEAF6219E66}" destId="{B909E8FF-CAC4-472A-A1B9-B389BF5A75BC}" srcOrd="2" destOrd="0" parTransId="{A98C640E-8814-427C-8E93-CADCCBBF0194}" sibTransId="{D921E82B-2357-48E0-B79F-C42AD302EE87}"/>
    <dgm:cxn modelId="{9E11165B-778D-4C59-935D-A267E1617CB7}" srcId="{8A34B1A2-5BA1-45B5-9DFA-BCEAF6219E66}" destId="{DD71E99F-5177-4DF5-B65F-630CB36CC2A1}" srcOrd="1" destOrd="0" parTransId="{752298C1-7B24-4AFD-82D3-16C758664CAD}" sibTransId="{221C141C-5442-4A1E-A414-ED2ED92DA700}"/>
    <dgm:cxn modelId="{81CF538E-1DF0-4B81-98F7-9EFC2B5E796D}" type="presOf" srcId="{B909E8FF-CAC4-472A-A1B9-B389BF5A75BC}" destId="{A0613188-D410-4207-B721-20EF429A7C35}" srcOrd="0" destOrd="0" presId="urn:microsoft.com/office/officeart/2005/8/layout/vList3#1"/>
    <dgm:cxn modelId="{3DD7DC13-2A6C-4BBF-88A2-09D8EA9AF491}" type="presOf" srcId="{DCA46FBF-2E00-422A-B0DD-4EC335DCA7B0}" destId="{573F272D-FEAE-404C-8FF1-DC4FF7775EF3}" srcOrd="0" destOrd="0" presId="urn:microsoft.com/office/officeart/2005/8/layout/vList3#1"/>
    <dgm:cxn modelId="{7643BB4D-CD7A-461D-B73E-6330592169F0}" type="presOf" srcId="{A26B0884-8285-4FEE-858A-770F9550E83A}" destId="{535B7B75-2FA4-4145-8583-63B9F8BE217C}" srcOrd="0" destOrd="0" presId="urn:microsoft.com/office/officeart/2005/8/layout/vList3#1"/>
    <dgm:cxn modelId="{A6AC5C01-3B28-4621-A6D4-AB9CE3AD480E}" type="presOf" srcId="{5BBA9812-C881-4F21-A7C8-1039C61791BD}" destId="{5EF1833D-D570-4F97-9042-D31E221CCEF8}" srcOrd="0" destOrd="0" presId="urn:microsoft.com/office/officeart/2005/8/layout/vList3#1"/>
    <dgm:cxn modelId="{53D16277-5917-4142-B25B-1E372820FB50}" srcId="{8A34B1A2-5BA1-45B5-9DFA-BCEAF6219E66}" destId="{5BBA9812-C881-4F21-A7C8-1039C61791BD}" srcOrd="0" destOrd="0" parTransId="{081AA6E8-CF44-4B58-93DC-684B855D2D34}" sibTransId="{34B655A1-0BB4-4BA3-AAB6-F47537D29BE1}"/>
    <dgm:cxn modelId="{60807C3D-5CD4-4058-A77F-55B2DE4B8F4C}" type="presOf" srcId="{DD71E99F-5177-4DF5-B65F-630CB36CC2A1}" destId="{E4770E90-1040-4145-B666-E025A7379348}" srcOrd="0" destOrd="0" presId="urn:microsoft.com/office/officeart/2005/8/layout/vList3#1"/>
    <dgm:cxn modelId="{808CD1C4-BF3C-44A0-819B-940FF9E0795F}" srcId="{8A34B1A2-5BA1-45B5-9DFA-BCEAF6219E66}" destId="{A26B0884-8285-4FEE-858A-770F9550E83A}" srcOrd="5" destOrd="0" parTransId="{D603BEC2-BEAF-42CC-8734-11E1A21F6AC8}" sibTransId="{E900CAFE-7F3B-4996-9845-35B4C21C46A1}"/>
    <dgm:cxn modelId="{92583DEE-142B-4C91-811D-A2D8B2FFCA37}" type="presParOf" srcId="{15CBB293-6ABA-4413-B51E-251D57EF7006}" destId="{6912ED87-DA2E-4D80-BF78-F1DB6901B9E4}" srcOrd="0" destOrd="0" presId="urn:microsoft.com/office/officeart/2005/8/layout/vList3#1"/>
    <dgm:cxn modelId="{101E0967-CFE8-40DA-9D7E-78DD177BEF81}" type="presParOf" srcId="{6912ED87-DA2E-4D80-BF78-F1DB6901B9E4}" destId="{66DEB972-C3F4-4EFD-96C3-ABD87E2F75DA}" srcOrd="0" destOrd="0" presId="urn:microsoft.com/office/officeart/2005/8/layout/vList3#1"/>
    <dgm:cxn modelId="{1751E01A-7BD1-4C16-9609-BA001F929BDF}" type="presParOf" srcId="{6912ED87-DA2E-4D80-BF78-F1DB6901B9E4}" destId="{5EF1833D-D570-4F97-9042-D31E221CCEF8}" srcOrd="1" destOrd="0" presId="urn:microsoft.com/office/officeart/2005/8/layout/vList3#1"/>
    <dgm:cxn modelId="{89F54EE2-017D-4AAC-88F4-CEF520212775}" type="presParOf" srcId="{15CBB293-6ABA-4413-B51E-251D57EF7006}" destId="{F29EE155-7FD0-4827-96E4-7FCB274701F6}" srcOrd="1" destOrd="0" presId="urn:microsoft.com/office/officeart/2005/8/layout/vList3#1"/>
    <dgm:cxn modelId="{83480F79-A1CA-4431-81D4-3892E153D28E}" type="presParOf" srcId="{15CBB293-6ABA-4413-B51E-251D57EF7006}" destId="{F58737BF-7D32-4D29-8F16-E0F02BDDAF59}" srcOrd="2" destOrd="0" presId="urn:microsoft.com/office/officeart/2005/8/layout/vList3#1"/>
    <dgm:cxn modelId="{A72BD09E-B5B2-4B25-96EB-76A70445D55B}" type="presParOf" srcId="{F58737BF-7D32-4D29-8F16-E0F02BDDAF59}" destId="{E7B77114-97BB-468B-BFE3-326015B6C0B8}" srcOrd="0" destOrd="0" presId="urn:microsoft.com/office/officeart/2005/8/layout/vList3#1"/>
    <dgm:cxn modelId="{C504E060-0CBD-457D-BC99-C7E720E692E6}" type="presParOf" srcId="{F58737BF-7D32-4D29-8F16-E0F02BDDAF59}" destId="{E4770E90-1040-4145-B666-E025A7379348}" srcOrd="1" destOrd="0" presId="urn:microsoft.com/office/officeart/2005/8/layout/vList3#1"/>
    <dgm:cxn modelId="{42DE0CE8-ABEC-406F-8CED-ADDB404967A0}" type="presParOf" srcId="{15CBB293-6ABA-4413-B51E-251D57EF7006}" destId="{37E7D5E7-9A2B-4B27-AA7F-EC86782C61DF}" srcOrd="3" destOrd="0" presId="urn:microsoft.com/office/officeart/2005/8/layout/vList3#1"/>
    <dgm:cxn modelId="{2B243E55-2F80-4403-BD5B-A5CAE039CECE}" type="presParOf" srcId="{15CBB293-6ABA-4413-B51E-251D57EF7006}" destId="{0A2E21D8-DF9A-4D3E-A2C5-613317F1B68B}" srcOrd="4" destOrd="0" presId="urn:microsoft.com/office/officeart/2005/8/layout/vList3#1"/>
    <dgm:cxn modelId="{FD52A557-8A5E-4DA4-84E1-5B171471DF3F}" type="presParOf" srcId="{0A2E21D8-DF9A-4D3E-A2C5-613317F1B68B}" destId="{58AA8102-2551-4E78-AC9A-97A2F577E6D9}" srcOrd="0" destOrd="0" presId="urn:microsoft.com/office/officeart/2005/8/layout/vList3#1"/>
    <dgm:cxn modelId="{8EE0D24C-A4E3-416C-8F52-37CBE0CBB6D2}" type="presParOf" srcId="{0A2E21D8-DF9A-4D3E-A2C5-613317F1B68B}" destId="{A0613188-D410-4207-B721-20EF429A7C35}" srcOrd="1" destOrd="0" presId="urn:microsoft.com/office/officeart/2005/8/layout/vList3#1"/>
    <dgm:cxn modelId="{AA0E112C-5493-42AB-A38F-AFDB515F60FE}" type="presParOf" srcId="{15CBB293-6ABA-4413-B51E-251D57EF7006}" destId="{C4970086-2D8E-4AB8-A40D-1098FC5655E4}" srcOrd="5" destOrd="0" presId="urn:microsoft.com/office/officeart/2005/8/layout/vList3#1"/>
    <dgm:cxn modelId="{D5CB8E9A-2CE0-424A-82E7-1689ABBBC7A3}" type="presParOf" srcId="{15CBB293-6ABA-4413-B51E-251D57EF7006}" destId="{EC7CF25E-6A18-433D-B18E-CF3FD962092E}" srcOrd="6" destOrd="0" presId="urn:microsoft.com/office/officeart/2005/8/layout/vList3#1"/>
    <dgm:cxn modelId="{BBF6377B-FB42-4F55-B278-07D570CE2604}" type="presParOf" srcId="{EC7CF25E-6A18-433D-B18E-CF3FD962092E}" destId="{40C6EE42-604C-4A16-8BF6-AB22FC98FC19}" srcOrd="0" destOrd="0" presId="urn:microsoft.com/office/officeart/2005/8/layout/vList3#1"/>
    <dgm:cxn modelId="{B357AA0F-EE81-4695-9852-45EDFC66B91C}" type="presParOf" srcId="{EC7CF25E-6A18-433D-B18E-CF3FD962092E}" destId="{573F272D-FEAE-404C-8FF1-DC4FF7775EF3}" srcOrd="1" destOrd="0" presId="urn:microsoft.com/office/officeart/2005/8/layout/vList3#1"/>
    <dgm:cxn modelId="{E2EBDBFA-D8E4-4566-90A0-CBF26215A168}" type="presParOf" srcId="{15CBB293-6ABA-4413-B51E-251D57EF7006}" destId="{C0B06C39-15E0-4802-B275-731584FD0771}" srcOrd="7" destOrd="0" presId="urn:microsoft.com/office/officeart/2005/8/layout/vList3#1"/>
    <dgm:cxn modelId="{537DB1A8-8927-46AD-BAF4-6EF1C4BE4AB2}" type="presParOf" srcId="{15CBB293-6ABA-4413-B51E-251D57EF7006}" destId="{DEC578B3-0A39-4B65-883D-0B3846F9B4FF}" srcOrd="8" destOrd="0" presId="urn:microsoft.com/office/officeart/2005/8/layout/vList3#1"/>
    <dgm:cxn modelId="{D1CFC0FB-B2F3-4245-9927-35BE4FC3F6CD}" type="presParOf" srcId="{DEC578B3-0A39-4B65-883D-0B3846F9B4FF}" destId="{B93B1F22-E5F1-4826-8B85-5A4E1E94D858}" srcOrd="0" destOrd="0" presId="urn:microsoft.com/office/officeart/2005/8/layout/vList3#1"/>
    <dgm:cxn modelId="{9739F609-F106-48CF-B7E5-F6E7FA816A0F}" type="presParOf" srcId="{DEC578B3-0A39-4B65-883D-0B3846F9B4FF}" destId="{0531E938-E003-4ABA-A9DA-EAA7FAD75966}" srcOrd="1" destOrd="0" presId="urn:microsoft.com/office/officeart/2005/8/layout/vList3#1"/>
    <dgm:cxn modelId="{17A4DD2D-D8DC-496B-9BFF-558675DA5B77}" type="presParOf" srcId="{15CBB293-6ABA-4413-B51E-251D57EF7006}" destId="{142636A3-C2CE-4EDF-B80E-CF1226B9F51C}" srcOrd="9" destOrd="0" presId="urn:microsoft.com/office/officeart/2005/8/layout/vList3#1"/>
    <dgm:cxn modelId="{EE304F66-7FF4-45B7-8120-407B2BEF3339}" type="presParOf" srcId="{15CBB293-6ABA-4413-B51E-251D57EF7006}" destId="{744AD38C-D6AD-42D7-99FD-446E44E25F5D}" srcOrd="10" destOrd="0" presId="urn:microsoft.com/office/officeart/2005/8/layout/vList3#1"/>
    <dgm:cxn modelId="{62A482D5-0973-4A1F-A5FB-E8DBBEFFA16F}" type="presParOf" srcId="{744AD38C-D6AD-42D7-99FD-446E44E25F5D}" destId="{798BF1EB-1828-43CC-A088-EF4CED4290BF}" srcOrd="0" destOrd="0" presId="urn:microsoft.com/office/officeart/2005/8/layout/vList3#1"/>
    <dgm:cxn modelId="{583170E9-ED77-475F-8F76-4E4917FBD1A6}" type="presParOf" srcId="{744AD38C-D6AD-42D7-99FD-446E44E25F5D}" destId="{535B7B75-2FA4-4145-8583-63B9F8BE217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678A0C8-A49F-43FD-BD19-5D98955F30DA}" type="doc">
      <dgm:prSet loTypeId="urn:microsoft.com/office/officeart/2005/8/layout/hChevron3" loCatId="process" qsTypeId="urn:microsoft.com/office/officeart/2005/8/quickstyle/simple1" qsCatId="simple" csTypeId="urn:microsoft.com/office/officeart/2005/8/colors/colorful2" csCatId="colorful" phldr="1"/>
      <dgm:spPr/>
    </dgm:pt>
    <dgm:pt modelId="{45F5BB29-C0C1-4094-BB21-B830506F5474}">
      <dgm:prSet phldrT="[Texto]"/>
      <dgm:spPr/>
      <dgm:t>
        <a:bodyPr/>
        <a:lstStyle/>
        <a:p>
          <a:r>
            <a:rPr lang="es-HN" dirty="0" smtClean="0"/>
            <a:t>PLANIFICACIÓN ESTRATEGICA </a:t>
          </a:r>
          <a:endParaRPr lang="es-HN" dirty="0"/>
        </a:p>
      </dgm:t>
    </dgm:pt>
    <dgm:pt modelId="{E3176A0E-A1F0-41DB-92ED-B240324D770D}" type="parTrans" cxnId="{C0A0DA80-2B24-4937-8304-32524A36F1E0}">
      <dgm:prSet/>
      <dgm:spPr/>
      <dgm:t>
        <a:bodyPr/>
        <a:lstStyle/>
        <a:p>
          <a:endParaRPr lang="es-HN"/>
        </a:p>
      </dgm:t>
    </dgm:pt>
    <dgm:pt modelId="{E50BDB92-D1F8-4193-A191-D9C8CCAD5F29}" type="sibTrans" cxnId="{C0A0DA80-2B24-4937-8304-32524A36F1E0}">
      <dgm:prSet/>
      <dgm:spPr/>
      <dgm:t>
        <a:bodyPr/>
        <a:lstStyle/>
        <a:p>
          <a:endParaRPr lang="es-HN"/>
        </a:p>
      </dgm:t>
    </dgm:pt>
    <dgm:pt modelId="{09C57EDA-A65F-4846-B36B-2650B1CFF7EF}">
      <dgm:prSet phldrT="[Texto]"/>
      <dgm:spPr/>
      <dgm:t>
        <a:bodyPr/>
        <a:lstStyle/>
        <a:p>
          <a:r>
            <a:rPr lang="es-HN" dirty="0" smtClean="0"/>
            <a:t>PLANIFICACIÓN OPERATIVA </a:t>
          </a:r>
          <a:endParaRPr lang="es-HN" dirty="0"/>
        </a:p>
      </dgm:t>
    </dgm:pt>
    <dgm:pt modelId="{16F9D4E4-2FA6-4120-B068-A6ABF2E5BDB8}" type="parTrans" cxnId="{36CC864F-C502-4F11-AAF2-8D1621536920}">
      <dgm:prSet/>
      <dgm:spPr/>
      <dgm:t>
        <a:bodyPr/>
        <a:lstStyle/>
        <a:p>
          <a:endParaRPr lang="es-HN"/>
        </a:p>
      </dgm:t>
    </dgm:pt>
    <dgm:pt modelId="{694CF4F5-CF18-4BE6-BF84-A4D48AED216E}" type="sibTrans" cxnId="{36CC864F-C502-4F11-AAF2-8D1621536920}">
      <dgm:prSet/>
      <dgm:spPr/>
      <dgm:t>
        <a:bodyPr/>
        <a:lstStyle/>
        <a:p>
          <a:endParaRPr lang="es-HN"/>
        </a:p>
      </dgm:t>
    </dgm:pt>
    <dgm:pt modelId="{C9988814-C3EC-4C47-9AC9-83CF8528DC25}">
      <dgm:prSet phldrT="[Texto]"/>
      <dgm:spPr/>
      <dgm:t>
        <a:bodyPr/>
        <a:lstStyle/>
        <a:p>
          <a:r>
            <a:rPr lang="es-HN" dirty="0" smtClean="0"/>
            <a:t>PRESUPUESTO</a:t>
          </a:r>
          <a:endParaRPr lang="es-HN" dirty="0"/>
        </a:p>
      </dgm:t>
    </dgm:pt>
    <dgm:pt modelId="{7E4ABD57-22A4-477A-9718-1BDC4B7A3074}" type="parTrans" cxnId="{198F767F-4598-4242-BF07-EBDECABB9856}">
      <dgm:prSet/>
      <dgm:spPr/>
      <dgm:t>
        <a:bodyPr/>
        <a:lstStyle/>
        <a:p>
          <a:endParaRPr lang="es-HN"/>
        </a:p>
      </dgm:t>
    </dgm:pt>
    <dgm:pt modelId="{BF9424FA-C607-4F4D-BE96-E90BB277F976}" type="sibTrans" cxnId="{198F767F-4598-4242-BF07-EBDECABB9856}">
      <dgm:prSet/>
      <dgm:spPr/>
      <dgm:t>
        <a:bodyPr/>
        <a:lstStyle/>
        <a:p>
          <a:endParaRPr lang="es-HN"/>
        </a:p>
      </dgm:t>
    </dgm:pt>
    <dgm:pt modelId="{3776BE52-0341-4C92-9B80-C7BF1835425D}" type="pres">
      <dgm:prSet presAssocID="{E678A0C8-A49F-43FD-BD19-5D98955F30DA}" presName="Name0" presStyleCnt="0">
        <dgm:presLayoutVars>
          <dgm:dir/>
          <dgm:resizeHandles val="exact"/>
        </dgm:presLayoutVars>
      </dgm:prSet>
      <dgm:spPr/>
    </dgm:pt>
    <dgm:pt modelId="{7AB5E731-39EB-4A4B-B933-402932356BE7}" type="pres">
      <dgm:prSet presAssocID="{45F5BB29-C0C1-4094-BB21-B830506F5474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482F395F-6710-4040-81D3-830D07BB7A36}" type="pres">
      <dgm:prSet presAssocID="{E50BDB92-D1F8-4193-A191-D9C8CCAD5F29}" presName="parSpace" presStyleCnt="0"/>
      <dgm:spPr/>
    </dgm:pt>
    <dgm:pt modelId="{E5339214-DDE8-4979-9CDF-C7D5CEE975C2}" type="pres">
      <dgm:prSet presAssocID="{09C57EDA-A65F-4846-B36B-2650B1CFF7EF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9D5F2EAA-3FD5-41A6-AE9B-49EC00FE0C7F}" type="pres">
      <dgm:prSet presAssocID="{694CF4F5-CF18-4BE6-BF84-A4D48AED216E}" presName="parSpace" presStyleCnt="0"/>
      <dgm:spPr/>
    </dgm:pt>
    <dgm:pt modelId="{CDBF6318-DAB8-4304-9998-CA1EB3F4C1EB}" type="pres">
      <dgm:prSet presAssocID="{C9988814-C3EC-4C47-9AC9-83CF8528DC25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C0A0DA80-2B24-4937-8304-32524A36F1E0}" srcId="{E678A0C8-A49F-43FD-BD19-5D98955F30DA}" destId="{45F5BB29-C0C1-4094-BB21-B830506F5474}" srcOrd="0" destOrd="0" parTransId="{E3176A0E-A1F0-41DB-92ED-B240324D770D}" sibTransId="{E50BDB92-D1F8-4193-A191-D9C8CCAD5F29}"/>
    <dgm:cxn modelId="{198F767F-4598-4242-BF07-EBDECABB9856}" srcId="{E678A0C8-A49F-43FD-BD19-5D98955F30DA}" destId="{C9988814-C3EC-4C47-9AC9-83CF8528DC25}" srcOrd="2" destOrd="0" parTransId="{7E4ABD57-22A4-477A-9718-1BDC4B7A3074}" sibTransId="{BF9424FA-C607-4F4D-BE96-E90BB277F976}"/>
    <dgm:cxn modelId="{ECDC7F76-62F3-492D-A2EF-CEB4C5042AAC}" type="presOf" srcId="{E678A0C8-A49F-43FD-BD19-5D98955F30DA}" destId="{3776BE52-0341-4C92-9B80-C7BF1835425D}" srcOrd="0" destOrd="0" presId="urn:microsoft.com/office/officeart/2005/8/layout/hChevron3"/>
    <dgm:cxn modelId="{F99D00C1-39E2-4A91-A9FA-8A9C12FD70A2}" type="presOf" srcId="{45F5BB29-C0C1-4094-BB21-B830506F5474}" destId="{7AB5E731-39EB-4A4B-B933-402932356BE7}" srcOrd="0" destOrd="0" presId="urn:microsoft.com/office/officeart/2005/8/layout/hChevron3"/>
    <dgm:cxn modelId="{36CC864F-C502-4F11-AAF2-8D1621536920}" srcId="{E678A0C8-A49F-43FD-BD19-5D98955F30DA}" destId="{09C57EDA-A65F-4846-B36B-2650B1CFF7EF}" srcOrd="1" destOrd="0" parTransId="{16F9D4E4-2FA6-4120-B068-A6ABF2E5BDB8}" sibTransId="{694CF4F5-CF18-4BE6-BF84-A4D48AED216E}"/>
    <dgm:cxn modelId="{D3C1A7FC-ABB2-40BC-9AAD-6B281A1E8725}" type="presOf" srcId="{09C57EDA-A65F-4846-B36B-2650B1CFF7EF}" destId="{E5339214-DDE8-4979-9CDF-C7D5CEE975C2}" srcOrd="0" destOrd="0" presId="urn:microsoft.com/office/officeart/2005/8/layout/hChevron3"/>
    <dgm:cxn modelId="{7185498D-6997-435B-90D3-3FABAFB98F3F}" type="presOf" srcId="{C9988814-C3EC-4C47-9AC9-83CF8528DC25}" destId="{CDBF6318-DAB8-4304-9998-CA1EB3F4C1EB}" srcOrd="0" destOrd="0" presId="urn:microsoft.com/office/officeart/2005/8/layout/hChevron3"/>
    <dgm:cxn modelId="{0D54DCFF-8059-4D66-8BD2-48068CED31F4}" type="presParOf" srcId="{3776BE52-0341-4C92-9B80-C7BF1835425D}" destId="{7AB5E731-39EB-4A4B-B933-402932356BE7}" srcOrd="0" destOrd="0" presId="urn:microsoft.com/office/officeart/2005/8/layout/hChevron3"/>
    <dgm:cxn modelId="{AFC1C88D-5A3B-46ED-95A5-6B79E61E1DEE}" type="presParOf" srcId="{3776BE52-0341-4C92-9B80-C7BF1835425D}" destId="{482F395F-6710-4040-81D3-830D07BB7A36}" srcOrd="1" destOrd="0" presId="urn:microsoft.com/office/officeart/2005/8/layout/hChevron3"/>
    <dgm:cxn modelId="{8F23BABA-580B-49C2-A595-F077508B54E7}" type="presParOf" srcId="{3776BE52-0341-4C92-9B80-C7BF1835425D}" destId="{E5339214-DDE8-4979-9CDF-C7D5CEE975C2}" srcOrd="2" destOrd="0" presId="urn:microsoft.com/office/officeart/2005/8/layout/hChevron3"/>
    <dgm:cxn modelId="{0EBB6FB1-DFA6-4176-88BF-8A0507EC5A6E}" type="presParOf" srcId="{3776BE52-0341-4C92-9B80-C7BF1835425D}" destId="{9D5F2EAA-3FD5-41A6-AE9B-49EC00FE0C7F}" srcOrd="3" destOrd="0" presId="urn:microsoft.com/office/officeart/2005/8/layout/hChevron3"/>
    <dgm:cxn modelId="{E6C4F8C1-E091-48A8-B988-75D4836CB69B}" type="presParOf" srcId="{3776BE52-0341-4C92-9B80-C7BF1835425D}" destId="{CDBF6318-DAB8-4304-9998-CA1EB3F4C1EB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0D55083-82C2-4B37-904D-90801F6A027C}" type="doc">
      <dgm:prSet loTypeId="urn:microsoft.com/office/officeart/2005/8/layout/cycle2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s-HN"/>
        </a:p>
      </dgm:t>
    </dgm:pt>
    <dgm:pt modelId="{0CCFB48F-5E14-41C1-BD91-F01DE73CF63F}">
      <dgm:prSet phldrT="[Texto]"/>
      <dgm:spPr/>
      <dgm:t>
        <a:bodyPr/>
        <a:lstStyle/>
        <a:p>
          <a:r>
            <a:rPr lang="es-HN" b="1" dirty="0" smtClean="0"/>
            <a:t>Planificación Estratégica</a:t>
          </a:r>
          <a:endParaRPr lang="es-HN" b="1" dirty="0"/>
        </a:p>
      </dgm:t>
    </dgm:pt>
    <dgm:pt modelId="{D8EEBCA9-FD65-445D-8E56-C33C93072850}" type="parTrans" cxnId="{1FE0D78F-D8A3-4688-82CE-EDEBF1587118}">
      <dgm:prSet/>
      <dgm:spPr/>
      <dgm:t>
        <a:bodyPr/>
        <a:lstStyle/>
        <a:p>
          <a:endParaRPr lang="es-HN"/>
        </a:p>
      </dgm:t>
    </dgm:pt>
    <dgm:pt modelId="{C5767A8C-47C3-423A-BC7E-F743D1B1C10D}" type="sibTrans" cxnId="{1FE0D78F-D8A3-4688-82CE-EDEBF1587118}">
      <dgm:prSet/>
      <dgm:spPr/>
      <dgm:t>
        <a:bodyPr/>
        <a:lstStyle/>
        <a:p>
          <a:endParaRPr lang="es-HN"/>
        </a:p>
      </dgm:t>
    </dgm:pt>
    <dgm:pt modelId="{2E72AE61-CBF0-44EC-A1EE-A465E0322B10}">
      <dgm:prSet phldrT="[Texto]"/>
      <dgm:spPr/>
      <dgm:t>
        <a:bodyPr/>
        <a:lstStyle/>
        <a:p>
          <a:r>
            <a:rPr lang="es-HN" b="1" dirty="0" smtClean="0"/>
            <a:t>Presupuesto por Resultado</a:t>
          </a:r>
          <a:endParaRPr lang="es-HN" b="1" dirty="0"/>
        </a:p>
      </dgm:t>
    </dgm:pt>
    <dgm:pt modelId="{11DB2DF9-A4C4-48B2-925E-FBE85DC4A320}" type="parTrans" cxnId="{44A16B41-9118-493A-A6BE-B5D982C4AFA9}">
      <dgm:prSet/>
      <dgm:spPr/>
      <dgm:t>
        <a:bodyPr/>
        <a:lstStyle/>
        <a:p>
          <a:endParaRPr lang="es-HN"/>
        </a:p>
      </dgm:t>
    </dgm:pt>
    <dgm:pt modelId="{DCD206CB-5EE3-46CD-AACC-8B7A9B9C5B9A}" type="sibTrans" cxnId="{44A16B41-9118-493A-A6BE-B5D982C4AFA9}">
      <dgm:prSet/>
      <dgm:spPr/>
      <dgm:t>
        <a:bodyPr/>
        <a:lstStyle/>
        <a:p>
          <a:endParaRPr lang="es-HN"/>
        </a:p>
      </dgm:t>
    </dgm:pt>
    <dgm:pt modelId="{3D7211D3-125E-44C5-9B17-5178A732B582}">
      <dgm:prSet phldrT="[Texto]" custT="1"/>
      <dgm:spPr/>
      <dgm:t>
        <a:bodyPr/>
        <a:lstStyle/>
        <a:p>
          <a:r>
            <a:rPr lang="es-HN" sz="1200" b="1" dirty="0" smtClean="0"/>
            <a:t>Administración de Recursos</a:t>
          </a:r>
          <a:endParaRPr lang="es-HN" sz="1200" b="1" dirty="0"/>
        </a:p>
      </dgm:t>
    </dgm:pt>
    <dgm:pt modelId="{5F91B9C5-7346-4CCD-AE1C-B7ECDC834613}" type="parTrans" cxnId="{5E33B59D-DAFF-4DC7-A2D6-838008BF015E}">
      <dgm:prSet/>
      <dgm:spPr/>
      <dgm:t>
        <a:bodyPr/>
        <a:lstStyle/>
        <a:p>
          <a:endParaRPr lang="es-HN"/>
        </a:p>
      </dgm:t>
    </dgm:pt>
    <dgm:pt modelId="{BCE51BCC-769D-437D-AA23-D30C45FF80A8}" type="sibTrans" cxnId="{5E33B59D-DAFF-4DC7-A2D6-838008BF015E}">
      <dgm:prSet/>
      <dgm:spPr/>
      <dgm:t>
        <a:bodyPr/>
        <a:lstStyle/>
        <a:p>
          <a:endParaRPr lang="es-HN"/>
        </a:p>
      </dgm:t>
    </dgm:pt>
    <dgm:pt modelId="{A5DCA68E-F631-4D47-A8FD-D16EDCFF130D}">
      <dgm:prSet phldrT="[Texto]"/>
      <dgm:spPr/>
      <dgm:t>
        <a:bodyPr/>
        <a:lstStyle/>
        <a:p>
          <a:r>
            <a:rPr lang="es-HN" b="1" dirty="0" smtClean="0"/>
            <a:t>Monitoreo y Evaluación</a:t>
          </a:r>
          <a:endParaRPr lang="es-HN" b="1" dirty="0"/>
        </a:p>
      </dgm:t>
    </dgm:pt>
    <dgm:pt modelId="{61408431-6FFA-4E7D-986C-109C98D12557}" type="parTrans" cxnId="{F142CBE0-C806-4FA9-A470-987EFA57BC1A}">
      <dgm:prSet/>
      <dgm:spPr/>
      <dgm:t>
        <a:bodyPr/>
        <a:lstStyle/>
        <a:p>
          <a:endParaRPr lang="es-HN"/>
        </a:p>
      </dgm:t>
    </dgm:pt>
    <dgm:pt modelId="{AEEC38D6-D48A-4825-BCE0-5EFB5C44E97D}" type="sibTrans" cxnId="{F142CBE0-C806-4FA9-A470-987EFA57BC1A}">
      <dgm:prSet/>
      <dgm:spPr/>
      <dgm:t>
        <a:bodyPr/>
        <a:lstStyle/>
        <a:p>
          <a:endParaRPr lang="es-HN"/>
        </a:p>
      </dgm:t>
    </dgm:pt>
    <dgm:pt modelId="{5AA8A33A-692D-4DEF-95F1-76069CCC9168}">
      <dgm:prSet phldrT="[Texto]"/>
      <dgm:spPr/>
      <dgm:t>
        <a:bodyPr/>
        <a:lstStyle/>
        <a:p>
          <a:r>
            <a:rPr lang="es-HN" b="1" dirty="0" smtClean="0"/>
            <a:t>Control de Gestión y Rendición de Cuentas</a:t>
          </a:r>
          <a:endParaRPr lang="es-HN" b="1" dirty="0"/>
        </a:p>
      </dgm:t>
    </dgm:pt>
    <dgm:pt modelId="{A970D39C-5D96-4501-9C67-B2F8752A2D08}" type="parTrans" cxnId="{A586D4D2-5917-476E-AFFD-427024A1476A}">
      <dgm:prSet/>
      <dgm:spPr/>
      <dgm:t>
        <a:bodyPr/>
        <a:lstStyle/>
        <a:p>
          <a:endParaRPr lang="es-HN"/>
        </a:p>
      </dgm:t>
    </dgm:pt>
    <dgm:pt modelId="{E501E4D2-91EF-4036-B146-5BB72239D816}" type="sibTrans" cxnId="{A586D4D2-5917-476E-AFFD-427024A1476A}">
      <dgm:prSet/>
      <dgm:spPr/>
      <dgm:t>
        <a:bodyPr/>
        <a:lstStyle/>
        <a:p>
          <a:endParaRPr lang="es-HN"/>
        </a:p>
      </dgm:t>
    </dgm:pt>
    <dgm:pt modelId="{666F01A1-F9BC-4201-BB0A-9A31976CCCF3}" type="pres">
      <dgm:prSet presAssocID="{40D55083-82C2-4B37-904D-90801F6A027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HN"/>
        </a:p>
      </dgm:t>
    </dgm:pt>
    <dgm:pt modelId="{AD56FCE7-D84E-43E8-A552-19CF60429F04}" type="pres">
      <dgm:prSet presAssocID="{0CCFB48F-5E14-41C1-BD91-F01DE73CF63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6FFA6DB1-404B-4F2B-8979-35BC341D897E}" type="pres">
      <dgm:prSet presAssocID="{C5767A8C-47C3-423A-BC7E-F743D1B1C10D}" presName="sibTrans" presStyleLbl="sibTrans2D1" presStyleIdx="0" presStyleCnt="5"/>
      <dgm:spPr/>
      <dgm:t>
        <a:bodyPr/>
        <a:lstStyle/>
        <a:p>
          <a:endParaRPr lang="es-HN"/>
        </a:p>
      </dgm:t>
    </dgm:pt>
    <dgm:pt modelId="{CAF57AED-7745-4178-A61B-35D319058343}" type="pres">
      <dgm:prSet presAssocID="{C5767A8C-47C3-423A-BC7E-F743D1B1C10D}" presName="connectorText" presStyleLbl="sibTrans2D1" presStyleIdx="0" presStyleCnt="5"/>
      <dgm:spPr/>
      <dgm:t>
        <a:bodyPr/>
        <a:lstStyle/>
        <a:p>
          <a:endParaRPr lang="es-HN"/>
        </a:p>
      </dgm:t>
    </dgm:pt>
    <dgm:pt modelId="{D29F71F2-160A-4B78-B9D2-6B42099D96F5}" type="pres">
      <dgm:prSet presAssocID="{2E72AE61-CBF0-44EC-A1EE-A465E0322B1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16E5FFBC-C65F-4DE5-A312-5AFBF6FC9BF2}" type="pres">
      <dgm:prSet presAssocID="{DCD206CB-5EE3-46CD-AACC-8B7A9B9C5B9A}" presName="sibTrans" presStyleLbl="sibTrans2D1" presStyleIdx="1" presStyleCnt="5"/>
      <dgm:spPr/>
      <dgm:t>
        <a:bodyPr/>
        <a:lstStyle/>
        <a:p>
          <a:endParaRPr lang="es-HN"/>
        </a:p>
      </dgm:t>
    </dgm:pt>
    <dgm:pt modelId="{533CCAC4-A0C1-423D-A559-CBB7D0744E92}" type="pres">
      <dgm:prSet presAssocID="{DCD206CB-5EE3-46CD-AACC-8B7A9B9C5B9A}" presName="connectorText" presStyleLbl="sibTrans2D1" presStyleIdx="1" presStyleCnt="5"/>
      <dgm:spPr/>
      <dgm:t>
        <a:bodyPr/>
        <a:lstStyle/>
        <a:p>
          <a:endParaRPr lang="es-HN"/>
        </a:p>
      </dgm:t>
    </dgm:pt>
    <dgm:pt modelId="{BAB751C2-DAEC-4F2B-B90B-A7484DAE3EEC}" type="pres">
      <dgm:prSet presAssocID="{3D7211D3-125E-44C5-9B17-5178A732B582}" presName="node" presStyleLbl="node1" presStyleIdx="2" presStyleCnt="5" custScaleX="102709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A6AFC453-3AF1-4A70-9EA9-751D21109D48}" type="pres">
      <dgm:prSet presAssocID="{BCE51BCC-769D-437D-AA23-D30C45FF80A8}" presName="sibTrans" presStyleLbl="sibTrans2D1" presStyleIdx="2" presStyleCnt="5"/>
      <dgm:spPr/>
      <dgm:t>
        <a:bodyPr/>
        <a:lstStyle/>
        <a:p>
          <a:endParaRPr lang="es-HN"/>
        </a:p>
      </dgm:t>
    </dgm:pt>
    <dgm:pt modelId="{C8FC97EF-542A-4CAD-9BA0-B37D98904A89}" type="pres">
      <dgm:prSet presAssocID="{BCE51BCC-769D-437D-AA23-D30C45FF80A8}" presName="connectorText" presStyleLbl="sibTrans2D1" presStyleIdx="2" presStyleCnt="5"/>
      <dgm:spPr/>
      <dgm:t>
        <a:bodyPr/>
        <a:lstStyle/>
        <a:p>
          <a:endParaRPr lang="es-HN"/>
        </a:p>
      </dgm:t>
    </dgm:pt>
    <dgm:pt modelId="{D669CA40-1715-4C4B-BA6F-AD7859D1439B}" type="pres">
      <dgm:prSet presAssocID="{A5DCA68E-F631-4D47-A8FD-D16EDCFF130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479A7F95-C862-4F4C-97D7-382F5CDFE705}" type="pres">
      <dgm:prSet presAssocID="{AEEC38D6-D48A-4825-BCE0-5EFB5C44E97D}" presName="sibTrans" presStyleLbl="sibTrans2D1" presStyleIdx="3" presStyleCnt="5"/>
      <dgm:spPr/>
      <dgm:t>
        <a:bodyPr/>
        <a:lstStyle/>
        <a:p>
          <a:endParaRPr lang="es-HN"/>
        </a:p>
      </dgm:t>
    </dgm:pt>
    <dgm:pt modelId="{F473BFF2-5223-4CED-B621-1619DEE8694F}" type="pres">
      <dgm:prSet presAssocID="{AEEC38D6-D48A-4825-BCE0-5EFB5C44E97D}" presName="connectorText" presStyleLbl="sibTrans2D1" presStyleIdx="3" presStyleCnt="5"/>
      <dgm:spPr/>
      <dgm:t>
        <a:bodyPr/>
        <a:lstStyle/>
        <a:p>
          <a:endParaRPr lang="es-HN"/>
        </a:p>
      </dgm:t>
    </dgm:pt>
    <dgm:pt modelId="{4079E16B-F5E5-46AA-A4BE-36D5EA5C7BCD}" type="pres">
      <dgm:prSet presAssocID="{5AA8A33A-692D-4DEF-95F1-76069CCC916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AD86B945-FDBE-45FB-AE11-4CD40202BD00}" type="pres">
      <dgm:prSet presAssocID="{E501E4D2-91EF-4036-B146-5BB72239D816}" presName="sibTrans" presStyleLbl="sibTrans2D1" presStyleIdx="4" presStyleCnt="5"/>
      <dgm:spPr/>
      <dgm:t>
        <a:bodyPr/>
        <a:lstStyle/>
        <a:p>
          <a:endParaRPr lang="es-HN"/>
        </a:p>
      </dgm:t>
    </dgm:pt>
    <dgm:pt modelId="{7251DBC0-154C-4EB1-96DE-5FE57E641E73}" type="pres">
      <dgm:prSet presAssocID="{E501E4D2-91EF-4036-B146-5BB72239D816}" presName="connectorText" presStyleLbl="sibTrans2D1" presStyleIdx="4" presStyleCnt="5"/>
      <dgm:spPr/>
      <dgm:t>
        <a:bodyPr/>
        <a:lstStyle/>
        <a:p>
          <a:endParaRPr lang="es-HN"/>
        </a:p>
      </dgm:t>
    </dgm:pt>
  </dgm:ptLst>
  <dgm:cxnLst>
    <dgm:cxn modelId="{9FA568AC-7FDD-4B1D-89D7-89A89A2D2939}" type="presOf" srcId="{C5767A8C-47C3-423A-BC7E-F743D1B1C10D}" destId="{CAF57AED-7745-4178-A61B-35D319058343}" srcOrd="1" destOrd="0" presId="urn:microsoft.com/office/officeart/2005/8/layout/cycle2"/>
    <dgm:cxn modelId="{B3B9755F-40A7-4F45-BBF9-05E9753CC9D9}" type="presOf" srcId="{E501E4D2-91EF-4036-B146-5BB72239D816}" destId="{7251DBC0-154C-4EB1-96DE-5FE57E641E73}" srcOrd="1" destOrd="0" presId="urn:microsoft.com/office/officeart/2005/8/layout/cycle2"/>
    <dgm:cxn modelId="{C034F2B8-BC0D-454E-87E0-B58422E11ED4}" type="presOf" srcId="{AEEC38D6-D48A-4825-BCE0-5EFB5C44E97D}" destId="{479A7F95-C862-4F4C-97D7-382F5CDFE705}" srcOrd="0" destOrd="0" presId="urn:microsoft.com/office/officeart/2005/8/layout/cycle2"/>
    <dgm:cxn modelId="{9E9F904B-D3F5-4C5C-95E9-0A3D52A2AEFB}" type="presOf" srcId="{DCD206CB-5EE3-46CD-AACC-8B7A9B9C5B9A}" destId="{16E5FFBC-C65F-4DE5-A312-5AFBF6FC9BF2}" srcOrd="0" destOrd="0" presId="urn:microsoft.com/office/officeart/2005/8/layout/cycle2"/>
    <dgm:cxn modelId="{44A16B41-9118-493A-A6BE-B5D982C4AFA9}" srcId="{40D55083-82C2-4B37-904D-90801F6A027C}" destId="{2E72AE61-CBF0-44EC-A1EE-A465E0322B10}" srcOrd="1" destOrd="0" parTransId="{11DB2DF9-A4C4-48B2-925E-FBE85DC4A320}" sibTransId="{DCD206CB-5EE3-46CD-AACC-8B7A9B9C5B9A}"/>
    <dgm:cxn modelId="{9363A3D6-F384-4635-8D68-3A4AFA3661E8}" type="presOf" srcId="{40D55083-82C2-4B37-904D-90801F6A027C}" destId="{666F01A1-F9BC-4201-BB0A-9A31976CCCF3}" srcOrd="0" destOrd="0" presId="urn:microsoft.com/office/officeart/2005/8/layout/cycle2"/>
    <dgm:cxn modelId="{B74D51BC-C2D9-49EA-8859-6DBA526D0D44}" type="presOf" srcId="{AEEC38D6-D48A-4825-BCE0-5EFB5C44E97D}" destId="{F473BFF2-5223-4CED-B621-1619DEE8694F}" srcOrd="1" destOrd="0" presId="urn:microsoft.com/office/officeart/2005/8/layout/cycle2"/>
    <dgm:cxn modelId="{49D07444-2B89-444B-8E23-428331283071}" type="presOf" srcId="{0CCFB48F-5E14-41C1-BD91-F01DE73CF63F}" destId="{AD56FCE7-D84E-43E8-A552-19CF60429F04}" srcOrd="0" destOrd="0" presId="urn:microsoft.com/office/officeart/2005/8/layout/cycle2"/>
    <dgm:cxn modelId="{F142CBE0-C806-4FA9-A470-987EFA57BC1A}" srcId="{40D55083-82C2-4B37-904D-90801F6A027C}" destId="{A5DCA68E-F631-4D47-A8FD-D16EDCFF130D}" srcOrd="3" destOrd="0" parTransId="{61408431-6FFA-4E7D-986C-109C98D12557}" sibTransId="{AEEC38D6-D48A-4825-BCE0-5EFB5C44E97D}"/>
    <dgm:cxn modelId="{3F605F62-310E-425C-8B1E-B4CE22E65475}" type="presOf" srcId="{5AA8A33A-692D-4DEF-95F1-76069CCC9168}" destId="{4079E16B-F5E5-46AA-A4BE-36D5EA5C7BCD}" srcOrd="0" destOrd="0" presId="urn:microsoft.com/office/officeart/2005/8/layout/cycle2"/>
    <dgm:cxn modelId="{1FE0D78F-D8A3-4688-82CE-EDEBF1587118}" srcId="{40D55083-82C2-4B37-904D-90801F6A027C}" destId="{0CCFB48F-5E14-41C1-BD91-F01DE73CF63F}" srcOrd="0" destOrd="0" parTransId="{D8EEBCA9-FD65-445D-8E56-C33C93072850}" sibTransId="{C5767A8C-47C3-423A-BC7E-F743D1B1C10D}"/>
    <dgm:cxn modelId="{80CAD77A-5761-419E-9E3E-3E1057E40B57}" type="presOf" srcId="{E501E4D2-91EF-4036-B146-5BB72239D816}" destId="{AD86B945-FDBE-45FB-AE11-4CD40202BD00}" srcOrd="0" destOrd="0" presId="urn:microsoft.com/office/officeart/2005/8/layout/cycle2"/>
    <dgm:cxn modelId="{0EE7C824-5BCA-48BD-A36A-AFC295A3E00B}" type="presOf" srcId="{BCE51BCC-769D-437D-AA23-D30C45FF80A8}" destId="{C8FC97EF-542A-4CAD-9BA0-B37D98904A89}" srcOrd="1" destOrd="0" presId="urn:microsoft.com/office/officeart/2005/8/layout/cycle2"/>
    <dgm:cxn modelId="{88053B88-F8ED-4E7F-9BA0-E3E77F29919C}" type="presOf" srcId="{3D7211D3-125E-44C5-9B17-5178A732B582}" destId="{BAB751C2-DAEC-4F2B-B90B-A7484DAE3EEC}" srcOrd="0" destOrd="0" presId="urn:microsoft.com/office/officeart/2005/8/layout/cycle2"/>
    <dgm:cxn modelId="{00D4F9A4-6059-4B0D-8997-B43944433BB0}" type="presOf" srcId="{A5DCA68E-F631-4D47-A8FD-D16EDCFF130D}" destId="{D669CA40-1715-4C4B-BA6F-AD7859D1439B}" srcOrd="0" destOrd="0" presId="urn:microsoft.com/office/officeart/2005/8/layout/cycle2"/>
    <dgm:cxn modelId="{A586D4D2-5917-476E-AFFD-427024A1476A}" srcId="{40D55083-82C2-4B37-904D-90801F6A027C}" destId="{5AA8A33A-692D-4DEF-95F1-76069CCC9168}" srcOrd="4" destOrd="0" parTransId="{A970D39C-5D96-4501-9C67-B2F8752A2D08}" sibTransId="{E501E4D2-91EF-4036-B146-5BB72239D816}"/>
    <dgm:cxn modelId="{7CA55119-9829-4DA4-A249-50286AA34C93}" type="presOf" srcId="{2E72AE61-CBF0-44EC-A1EE-A465E0322B10}" destId="{D29F71F2-160A-4B78-B9D2-6B42099D96F5}" srcOrd="0" destOrd="0" presId="urn:microsoft.com/office/officeart/2005/8/layout/cycle2"/>
    <dgm:cxn modelId="{5E33B59D-DAFF-4DC7-A2D6-838008BF015E}" srcId="{40D55083-82C2-4B37-904D-90801F6A027C}" destId="{3D7211D3-125E-44C5-9B17-5178A732B582}" srcOrd="2" destOrd="0" parTransId="{5F91B9C5-7346-4CCD-AE1C-B7ECDC834613}" sibTransId="{BCE51BCC-769D-437D-AA23-D30C45FF80A8}"/>
    <dgm:cxn modelId="{EE5DF963-6ECA-4BCC-9CD3-121966A4CD47}" type="presOf" srcId="{C5767A8C-47C3-423A-BC7E-F743D1B1C10D}" destId="{6FFA6DB1-404B-4F2B-8979-35BC341D897E}" srcOrd="0" destOrd="0" presId="urn:microsoft.com/office/officeart/2005/8/layout/cycle2"/>
    <dgm:cxn modelId="{9AB50B27-D38F-4BD7-8998-F90D42C4DB30}" type="presOf" srcId="{BCE51BCC-769D-437D-AA23-D30C45FF80A8}" destId="{A6AFC453-3AF1-4A70-9EA9-751D21109D48}" srcOrd="0" destOrd="0" presId="urn:microsoft.com/office/officeart/2005/8/layout/cycle2"/>
    <dgm:cxn modelId="{B3E39C93-0011-44DF-90C5-FA28756B04F4}" type="presOf" srcId="{DCD206CB-5EE3-46CD-AACC-8B7A9B9C5B9A}" destId="{533CCAC4-A0C1-423D-A559-CBB7D0744E92}" srcOrd="1" destOrd="0" presId="urn:microsoft.com/office/officeart/2005/8/layout/cycle2"/>
    <dgm:cxn modelId="{2609B152-11AE-4AA1-8508-BAB7AF366121}" type="presParOf" srcId="{666F01A1-F9BC-4201-BB0A-9A31976CCCF3}" destId="{AD56FCE7-D84E-43E8-A552-19CF60429F04}" srcOrd="0" destOrd="0" presId="urn:microsoft.com/office/officeart/2005/8/layout/cycle2"/>
    <dgm:cxn modelId="{35E24949-EE56-4EDB-9C71-9A0D3601FDD3}" type="presParOf" srcId="{666F01A1-F9BC-4201-BB0A-9A31976CCCF3}" destId="{6FFA6DB1-404B-4F2B-8979-35BC341D897E}" srcOrd="1" destOrd="0" presId="urn:microsoft.com/office/officeart/2005/8/layout/cycle2"/>
    <dgm:cxn modelId="{07E0EB80-212F-459D-B65A-1BF11929D545}" type="presParOf" srcId="{6FFA6DB1-404B-4F2B-8979-35BC341D897E}" destId="{CAF57AED-7745-4178-A61B-35D319058343}" srcOrd="0" destOrd="0" presId="urn:microsoft.com/office/officeart/2005/8/layout/cycle2"/>
    <dgm:cxn modelId="{A6C200BB-0CE4-4396-8262-78D9BCEC4719}" type="presParOf" srcId="{666F01A1-F9BC-4201-BB0A-9A31976CCCF3}" destId="{D29F71F2-160A-4B78-B9D2-6B42099D96F5}" srcOrd="2" destOrd="0" presId="urn:microsoft.com/office/officeart/2005/8/layout/cycle2"/>
    <dgm:cxn modelId="{63F706A9-AB38-4B75-9952-85D15EEAA937}" type="presParOf" srcId="{666F01A1-F9BC-4201-BB0A-9A31976CCCF3}" destId="{16E5FFBC-C65F-4DE5-A312-5AFBF6FC9BF2}" srcOrd="3" destOrd="0" presId="urn:microsoft.com/office/officeart/2005/8/layout/cycle2"/>
    <dgm:cxn modelId="{33572FFF-977B-411F-BCC8-C78EC593321A}" type="presParOf" srcId="{16E5FFBC-C65F-4DE5-A312-5AFBF6FC9BF2}" destId="{533CCAC4-A0C1-423D-A559-CBB7D0744E92}" srcOrd="0" destOrd="0" presId="urn:microsoft.com/office/officeart/2005/8/layout/cycle2"/>
    <dgm:cxn modelId="{1BE229A7-94B7-4694-A9C1-95F553082F1A}" type="presParOf" srcId="{666F01A1-F9BC-4201-BB0A-9A31976CCCF3}" destId="{BAB751C2-DAEC-4F2B-B90B-A7484DAE3EEC}" srcOrd="4" destOrd="0" presId="urn:microsoft.com/office/officeart/2005/8/layout/cycle2"/>
    <dgm:cxn modelId="{9CDB97E4-E5F9-4CE3-ABDA-B961005E0567}" type="presParOf" srcId="{666F01A1-F9BC-4201-BB0A-9A31976CCCF3}" destId="{A6AFC453-3AF1-4A70-9EA9-751D21109D48}" srcOrd="5" destOrd="0" presId="urn:microsoft.com/office/officeart/2005/8/layout/cycle2"/>
    <dgm:cxn modelId="{957F5BF3-3043-4659-A854-C3F2F1239FF2}" type="presParOf" srcId="{A6AFC453-3AF1-4A70-9EA9-751D21109D48}" destId="{C8FC97EF-542A-4CAD-9BA0-B37D98904A89}" srcOrd="0" destOrd="0" presId="urn:microsoft.com/office/officeart/2005/8/layout/cycle2"/>
    <dgm:cxn modelId="{2C3FA2FA-6696-4D6E-A369-7C02C692EC72}" type="presParOf" srcId="{666F01A1-F9BC-4201-BB0A-9A31976CCCF3}" destId="{D669CA40-1715-4C4B-BA6F-AD7859D1439B}" srcOrd="6" destOrd="0" presId="urn:microsoft.com/office/officeart/2005/8/layout/cycle2"/>
    <dgm:cxn modelId="{0196D029-1B21-4614-9002-045C96395D24}" type="presParOf" srcId="{666F01A1-F9BC-4201-BB0A-9A31976CCCF3}" destId="{479A7F95-C862-4F4C-97D7-382F5CDFE705}" srcOrd="7" destOrd="0" presId="urn:microsoft.com/office/officeart/2005/8/layout/cycle2"/>
    <dgm:cxn modelId="{C4199751-8E4C-4E5C-A5B6-9221E8BB67A0}" type="presParOf" srcId="{479A7F95-C862-4F4C-97D7-382F5CDFE705}" destId="{F473BFF2-5223-4CED-B621-1619DEE8694F}" srcOrd="0" destOrd="0" presId="urn:microsoft.com/office/officeart/2005/8/layout/cycle2"/>
    <dgm:cxn modelId="{19EFDB64-C82B-492A-B84C-016CAEF60869}" type="presParOf" srcId="{666F01A1-F9BC-4201-BB0A-9A31976CCCF3}" destId="{4079E16B-F5E5-46AA-A4BE-36D5EA5C7BCD}" srcOrd="8" destOrd="0" presId="urn:microsoft.com/office/officeart/2005/8/layout/cycle2"/>
    <dgm:cxn modelId="{6981158A-F0D1-4D2B-84A9-9A7863568CC9}" type="presParOf" srcId="{666F01A1-F9BC-4201-BB0A-9A31976CCCF3}" destId="{AD86B945-FDBE-45FB-AE11-4CD40202BD00}" srcOrd="9" destOrd="0" presId="urn:microsoft.com/office/officeart/2005/8/layout/cycle2"/>
    <dgm:cxn modelId="{4B9CF2A9-B15B-4046-8A18-47F78DF45BE7}" type="presParOf" srcId="{AD86B945-FDBE-45FB-AE11-4CD40202BD00}" destId="{7251DBC0-154C-4EB1-96DE-5FE57E641E7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2D38ED5-588F-4026-BF13-CD9718C5753D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es-HN"/>
        </a:p>
      </dgm:t>
    </dgm:pt>
    <dgm:pt modelId="{790A58E0-4763-44AB-AA9D-97674C95A707}">
      <dgm:prSet/>
      <dgm:spPr/>
      <dgm:t>
        <a:bodyPr/>
        <a:lstStyle/>
        <a:p>
          <a:pPr rtl="0"/>
          <a:r>
            <a:rPr lang="es-HN" b="1" dirty="0" smtClean="0"/>
            <a:t>Facilitar el desarrollo de los procesos de planificación mediante un ambiente mas amigable para el usuario.</a:t>
          </a:r>
          <a:endParaRPr lang="es-HN" b="1" dirty="0"/>
        </a:p>
      </dgm:t>
    </dgm:pt>
    <dgm:pt modelId="{7401EE33-C160-4ABB-814A-FA84255437C4}" type="parTrans" cxnId="{7657DEDA-C656-476B-8488-9E231891DC1B}">
      <dgm:prSet/>
      <dgm:spPr/>
      <dgm:t>
        <a:bodyPr/>
        <a:lstStyle/>
        <a:p>
          <a:endParaRPr lang="es-HN"/>
        </a:p>
      </dgm:t>
    </dgm:pt>
    <dgm:pt modelId="{56C42476-C0C4-4D44-BCE7-9891DDB1120B}" type="sibTrans" cxnId="{7657DEDA-C656-476B-8488-9E231891DC1B}">
      <dgm:prSet/>
      <dgm:spPr/>
      <dgm:t>
        <a:bodyPr/>
        <a:lstStyle/>
        <a:p>
          <a:endParaRPr lang="es-HN"/>
        </a:p>
      </dgm:t>
    </dgm:pt>
    <dgm:pt modelId="{AB841837-2CAA-4AC2-81D4-3445BBF6F375}">
      <dgm:prSet/>
      <dgm:spPr/>
      <dgm:t>
        <a:bodyPr/>
        <a:lstStyle/>
        <a:p>
          <a:pPr rtl="0"/>
          <a:r>
            <a:rPr lang="es-HN" b="1" dirty="0" smtClean="0"/>
            <a:t>Disponer de información en un tiempo menor al actual y simplificar el acceso a la misma.</a:t>
          </a:r>
          <a:endParaRPr lang="es-HN" b="1" dirty="0"/>
        </a:p>
      </dgm:t>
    </dgm:pt>
    <dgm:pt modelId="{970CEA0F-0D6C-4EE8-BA22-D003CF8C12D0}" type="parTrans" cxnId="{9285F726-C8B0-45F8-9435-182176EBEB11}">
      <dgm:prSet/>
      <dgm:spPr/>
      <dgm:t>
        <a:bodyPr/>
        <a:lstStyle/>
        <a:p>
          <a:endParaRPr lang="es-HN"/>
        </a:p>
      </dgm:t>
    </dgm:pt>
    <dgm:pt modelId="{40EFF2C6-5A25-41EA-AAE2-0E4B3718E784}" type="sibTrans" cxnId="{9285F726-C8B0-45F8-9435-182176EBEB11}">
      <dgm:prSet/>
      <dgm:spPr/>
      <dgm:t>
        <a:bodyPr/>
        <a:lstStyle/>
        <a:p>
          <a:endParaRPr lang="es-HN"/>
        </a:p>
      </dgm:t>
    </dgm:pt>
    <dgm:pt modelId="{83C47125-EB81-4882-B36F-3C3D37534481}">
      <dgm:prSet/>
      <dgm:spPr/>
      <dgm:t>
        <a:bodyPr/>
        <a:lstStyle/>
        <a:p>
          <a:pPr rtl="0"/>
          <a:r>
            <a:rPr lang="es-HN" b="1" dirty="0" smtClean="0"/>
            <a:t>Conocimiento a las asignaciones presupuestarias, facilitando el horizonte de acción.</a:t>
          </a:r>
          <a:endParaRPr lang="es-HN" b="1" dirty="0"/>
        </a:p>
      </dgm:t>
    </dgm:pt>
    <dgm:pt modelId="{1BD8E3F4-FAE8-4D34-8F30-945929808F65}" type="parTrans" cxnId="{0FFB2054-4A99-431E-910E-08A89784A482}">
      <dgm:prSet/>
      <dgm:spPr/>
      <dgm:t>
        <a:bodyPr/>
        <a:lstStyle/>
        <a:p>
          <a:endParaRPr lang="es-HN"/>
        </a:p>
      </dgm:t>
    </dgm:pt>
    <dgm:pt modelId="{168BD142-52F1-4336-8EA4-6FCECC961C0C}" type="sibTrans" cxnId="{0FFB2054-4A99-431E-910E-08A89784A482}">
      <dgm:prSet/>
      <dgm:spPr/>
      <dgm:t>
        <a:bodyPr/>
        <a:lstStyle/>
        <a:p>
          <a:endParaRPr lang="es-HN"/>
        </a:p>
      </dgm:t>
    </dgm:pt>
    <dgm:pt modelId="{8D900D26-FD84-420F-A1E2-55129D7D14A0}">
      <dgm:prSet/>
      <dgm:spPr/>
      <dgm:t>
        <a:bodyPr/>
        <a:lstStyle/>
        <a:p>
          <a:pPr rtl="0"/>
          <a:r>
            <a:rPr lang="es-HN" b="1" dirty="0" smtClean="0"/>
            <a:t>Mejorada la comunicación entre los diferentes equipos a nivel institucional.</a:t>
          </a:r>
          <a:endParaRPr lang="es-HN" b="1" dirty="0"/>
        </a:p>
      </dgm:t>
    </dgm:pt>
    <dgm:pt modelId="{A7CE5786-C6BC-4ECD-8E93-2D575689B828}" type="parTrans" cxnId="{2EC83C25-9F9E-4AF4-8643-9C7F49966096}">
      <dgm:prSet/>
      <dgm:spPr/>
      <dgm:t>
        <a:bodyPr/>
        <a:lstStyle/>
        <a:p>
          <a:endParaRPr lang="es-HN"/>
        </a:p>
      </dgm:t>
    </dgm:pt>
    <dgm:pt modelId="{99C571E2-C323-40EB-AAF1-C83294C55C4E}" type="sibTrans" cxnId="{2EC83C25-9F9E-4AF4-8643-9C7F49966096}">
      <dgm:prSet/>
      <dgm:spPr/>
      <dgm:t>
        <a:bodyPr/>
        <a:lstStyle/>
        <a:p>
          <a:endParaRPr lang="es-HN"/>
        </a:p>
      </dgm:t>
    </dgm:pt>
    <dgm:pt modelId="{FC864639-EC7F-42E8-832A-57467C388209}">
      <dgm:prSet/>
      <dgm:spPr/>
      <dgm:t>
        <a:bodyPr/>
        <a:lstStyle/>
        <a:p>
          <a:pPr rtl="0"/>
          <a:r>
            <a:rPr lang="es-HN" b="1" dirty="0" smtClean="0"/>
            <a:t>Mejorar la relación “Resultados-Ejecución Presupuestaria”</a:t>
          </a:r>
          <a:endParaRPr lang="es-HN" b="1" dirty="0"/>
        </a:p>
      </dgm:t>
    </dgm:pt>
    <dgm:pt modelId="{CEF28CE3-B807-456C-9FBC-2A271088C936}" type="parTrans" cxnId="{9A453CBD-D36A-470D-8317-C52CE0231DB9}">
      <dgm:prSet/>
      <dgm:spPr/>
      <dgm:t>
        <a:bodyPr/>
        <a:lstStyle/>
        <a:p>
          <a:endParaRPr lang="es-HN"/>
        </a:p>
      </dgm:t>
    </dgm:pt>
    <dgm:pt modelId="{A5833859-BA33-48EB-AB0F-390DE1D2AA5D}" type="sibTrans" cxnId="{9A453CBD-D36A-470D-8317-C52CE0231DB9}">
      <dgm:prSet/>
      <dgm:spPr/>
      <dgm:t>
        <a:bodyPr/>
        <a:lstStyle/>
        <a:p>
          <a:endParaRPr lang="es-HN"/>
        </a:p>
      </dgm:t>
    </dgm:pt>
    <dgm:pt modelId="{417FEE6D-4CFC-44A2-BC8D-CC521590ACA5}">
      <dgm:prSet/>
      <dgm:spPr/>
      <dgm:t>
        <a:bodyPr/>
        <a:lstStyle/>
        <a:p>
          <a:pPr rtl="0"/>
          <a:r>
            <a:rPr lang="es-ES" b="1" dirty="0" smtClean="0"/>
            <a:t>Herramienta o insumo para la elaboración de los Planes Anuales de Compras y Contrataciones (PACC).</a:t>
          </a:r>
          <a:endParaRPr lang="es-HN" b="1" dirty="0"/>
        </a:p>
      </dgm:t>
    </dgm:pt>
    <dgm:pt modelId="{1283C381-2873-4A11-A13C-AEFC101A5D01}" type="parTrans" cxnId="{6FE24147-2B41-42E8-A2E2-EF1FF94DE766}">
      <dgm:prSet/>
      <dgm:spPr/>
      <dgm:t>
        <a:bodyPr/>
        <a:lstStyle/>
        <a:p>
          <a:endParaRPr lang="es-HN"/>
        </a:p>
      </dgm:t>
    </dgm:pt>
    <dgm:pt modelId="{43F36276-76A4-46CD-9541-B2A299A6069C}" type="sibTrans" cxnId="{6FE24147-2B41-42E8-A2E2-EF1FF94DE766}">
      <dgm:prSet/>
      <dgm:spPr/>
      <dgm:t>
        <a:bodyPr/>
        <a:lstStyle/>
        <a:p>
          <a:endParaRPr lang="es-HN"/>
        </a:p>
      </dgm:t>
    </dgm:pt>
    <dgm:pt modelId="{F67C789D-7D7C-4BF3-8484-08E9534C7B21}">
      <dgm:prSet/>
      <dgm:spPr/>
      <dgm:t>
        <a:bodyPr/>
        <a:lstStyle/>
        <a:p>
          <a:pPr rtl="0"/>
          <a:r>
            <a:rPr lang="es-ES" b="1" dirty="0" smtClean="0"/>
            <a:t>Permite identificar con anticipación las actividades de carácter institucional o recurrentes para priorizar recursos.</a:t>
          </a:r>
          <a:endParaRPr lang="es-HN" b="1" dirty="0"/>
        </a:p>
      </dgm:t>
    </dgm:pt>
    <dgm:pt modelId="{F1C305CB-547C-4BCE-87EA-7D0A681E4902}" type="parTrans" cxnId="{7D245D0E-45AD-46B0-BB43-745F29BFBBB8}">
      <dgm:prSet/>
      <dgm:spPr/>
      <dgm:t>
        <a:bodyPr/>
        <a:lstStyle/>
        <a:p>
          <a:endParaRPr lang="es-HN"/>
        </a:p>
      </dgm:t>
    </dgm:pt>
    <dgm:pt modelId="{622B7D65-855B-40CA-8103-DB37C217EC38}" type="sibTrans" cxnId="{7D245D0E-45AD-46B0-BB43-745F29BFBBB8}">
      <dgm:prSet/>
      <dgm:spPr/>
      <dgm:t>
        <a:bodyPr/>
        <a:lstStyle/>
        <a:p>
          <a:endParaRPr lang="es-HN"/>
        </a:p>
      </dgm:t>
    </dgm:pt>
    <dgm:pt modelId="{18846016-D6B7-4390-BB31-1063E62AF53A}">
      <dgm:prSet/>
      <dgm:spPr/>
    </dgm:pt>
    <dgm:pt modelId="{2EA3F1AB-4D63-4879-AE4F-B8A344CBF9FB}" type="parTrans" cxnId="{5D6E2B91-6755-4774-AE64-54B72AADA731}">
      <dgm:prSet/>
      <dgm:spPr/>
      <dgm:t>
        <a:bodyPr/>
        <a:lstStyle/>
        <a:p>
          <a:endParaRPr lang="es-HN"/>
        </a:p>
      </dgm:t>
    </dgm:pt>
    <dgm:pt modelId="{162BDBF5-2F37-4432-8ECD-2181880EA241}" type="sibTrans" cxnId="{5D6E2B91-6755-4774-AE64-54B72AADA731}">
      <dgm:prSet/>
      <dgm:spPr/>
      <dgm:t>
        <a:bodyPr/>
        <a:lstStyle/>
        <a:p>
          <a:endParaRPr lang="es-HN"/>
        </a:p>
      </dgm:t>
    </dgm:pt>
    <dgm:pt modelId="{D4BACAA9-52A8-48DE-9526-97C50150D16D}" type="pres">
      <dgm:prSet presAssocID="{62D38ED5-588F-4026-BF13-CD9718C5753D}" presName="Name0" presStyleCnt="0">
        <dgm:presLayoutVars>
          <dgm:chMax val="7"/>
          <dgm:chPref val="7"/>
          <dgm:dir/>
        </dgm:presLayoutVars>
      </dgm:prSet>
      <dgm:spPr/>
    </dgm:pt>
    <dgm:pt modelId="{AFD8C58C-C1A2-49B2-9CA0-AC15EFEFD762}" type="pres">
      <dgm:prSet presAssocID="{62D38ED5-588F-4026-BF13-CD9718C5753D}" presName="Name1" presStyleCnt="0"/>
      <dgm:spPr/>
    </dgm:pt>
    <dgm:pt modelId="{68FE13C9-7EC1-49C6-B48A-7E02E0A8DD9A}" type="pres">
      <dgm:prSet presAssocID="{62D38ED5-588F-4026-BF13-CD9718C5753D}" presName="cycle" presStyleCnt="0"/>
      <dgm:spPr/>
    </dgm:pt>
    <dgm:pt modelId="{599436EB-C015-4B58-885A-69AD97FBF729}" type="pres">
      <dgm:prSet presAssocID="{62D38ED5-588F-4026-BF13-CD9718C5753D}" presName="srcNode" presStyleLbl="node1" presStyleIdx="0" presStyleCnt="7"/>
      <dgm:spPr/>
    </dgm:pt>
    <dgm:pt modelId="{FDD42E11-2B86-4A14-94EE-40339567BAEA}" type="pres">
      <dgm:prSet presAssocID="{62D38ED5-588F-4026-BF13-CD9718C5753D}" presName="conn" presStyleLbl="parChTrans1D2" presStyleIdx="0" presStyleCnt="1"/>
      <dgm:spPr/>
    </dgm:pt>
    <dgm:pt modelId="{EEFBFA39-2D70-43E5-A932-2D55169FD853}" type="pres">
      <dgm:prSet presAssocID="{62D38ED5-588F-4026-BF13-CD9718C5753D}" presName="extraNode" presStyleLbl="node1" presStyleIdx="0" presStyleCnt="7"/>
      <dgm:spPr/>
    </dgm:pt>
    <dgm:pt modelId="{915B0072-D23A-4DA2-8C54-E223C9A022DE}" type="pres">
      <dgm:prSet presAssocID="{62D38ED5-588F-4026-BF13-CD9718C5753D}" presName="dstNode" presStyleLbl="node1" presStyleIdx="0" presStyleCnt="7"/>
      <dgm:spPr/>
    </dgm:pt>
    <dgm:pt modelId="{B8FB1B08-F87B-4888-9FF7-BD30A105604E}" type="pres">
      <dgm:prSet presAssocID="{790A58E0-4763-44AB-AA9D-97674C95A707}" presName="text_1" presStyleLbl="node1" presStyleIdx="0" presStyleCnt="7">
        <dgm:presLayoutVars>
          <dgm:bulletEnabled val="1"/>
        </dgm:presLayoutVars>
      </dgm:prSet>
      <dgm:spPr/>
    </dgm:pt>
    <dgm:pt modelId="{AE9894BE-9902-4766-A23F-7B5D457A3336}" type="pres">
      <dgm:prSet presAssocID="{790A58E0-4763-44AB-AA9D-97674C95A707}" presName="accent_1" presStyleCnt="0"/>
      <dgm:spPr/>
    </dgm:pt>
    <dgm:pt modelId="{5C70FF26-8740-441D-987B-28532FCFCDBB}" type="pres">
      <dgm:prSet presAssocID="{790A58E0-4763-44AB-AA9D-97674C95A707}" presName="accentRepeatNode" presStyleLbl="solidFgAcc1" presStyleIdx="0" presStyleCnt="7"/>
      <dgm:spPr/>
    </dgm:pt>
    <dgm:pt modelId="{8B6BC7B6-0D88-4F0B-8E65-067232E6CA26}" type="pres">
      <dgm:prSet presAssocID="{AB841837-2CAA-4AC2-81D4-3445BBF6F375}" presName="text_2" presStyleLbl="node1" presStyleIdx="1" presStyleCnt="7">
        <dgm:presLayoutVars>
          <dgm:bulletEnabled val="1"/>
        </dgm:presLayoutVars>
      </dgm:prSet>
      <dgm:spPr/>
    </dgm:pt>
    <dgm:pt modelId="{3ADFF2E5-82D9-4698-9E87-4AD51FFF97F3}" type="pres">
      <dgm:prSet presAssocID="{AB841837-2CAA-4AC2-81D4-3445BBF6F375}" presName="accent_2" presStyleCnt="0"/>
      <dgm:spPr/>
    </dgm:pt>
    <dgm:pt modelId="{9CD52172-F9D3-4A25-B66B-7C3FEE9BD410}" type="pres">
      <dgm:prSet presAssocID="{AB841837-2CAA-4AC2-81D4-3445BBF6F375}" presName="accentRepeatNode" presStyleLbl="solidFgAcc1" presStyleIdx="1" presStyleCnt="7"/>
      <dgm:spPr/>
    </dgm:pt>
    <dgm:pt modelId="{B0FEF9DF-07E6-41CA-B049-57BE9F6BAF89}" type="pres">
      <dgm:prSet presAssocID="{83C47125-EB81-4882-B36F-3C3D37534481}" presName="text_3" presStyleLbl="node1" presStyleIdx="2" presStyleCnt="7">
        <dgm:presLayoutVars>
          <dgm:bulletEnabled val="1"/>
        </dgm:presLayoutVars>
      </dgm:prSet>
      <dgm:spPr/>
    </dgm:pt>
    <dgm:pt modelId="{DAA6AC26-72AF-4B6B-806F-3917318A3C97}" type="pres">
      <dgm:prSet presAssocID="{83C47125-EB81-4882-B36F-3C3D37534481}" presName="accent_3" presStyleCnt="0"/>
      <dgm:spPr/>
    </dgm:pt>
    <dgm:pt modelId="{CB410F1A-5801-4E37-B634-0E35718BD85A}" type="pres">
      <dgm:prSet presAssocID="{83C47125-EB81-4882-B36F-3C3D37534481}" presName="accentRepeatNode" presStyleLbl="solidFgAcc1" presStyleIdx="2" presStyleCnt="7"/>
      <dgm:spPr/>
    </dgm:pt>
    <dgm:pt modelId="{78C3118A-D493-4A96-8D07-1CAC5B9C6F50}" type="pres">
      <dgm:prSet presAssocID="{8D900D26-FD84-420F-A1E2-55129D7D14A0}" presName="text_4" presStyleLbl="node1" presStyleIdx="3" presStyleCnt="7">
        <dgm:presLayoutVars>
          <dgm:bulletEnabled val="1"/>
        </dgm:presLayoutVars>
      </dgm:prSet>
      <dgm:spPr/>
    </dgm:pt>
    <dgm:pt modelId="{9BB7311E-5C64-4FC5-AE70-989E6625A917}" type="pres">
      <dgm:prSet presAssocID="{8D900D26-FD84-420F-A1E2-55129D7D14A0}" presName="accent_4" presStyleCnt="0"/>
      <dgm:spPr/>
    </dgm:pt>
    <dgm:pt modelId="{D7A3CC56-8963-4754-B70A-ACB2DD89357B}" type="pres">
      <dgm:prSet presAssocID="{8D900D26-FD84-420F-A1E2-55129D7D14A0}" presName="accentRepeatNode" presStyleLbl="solidFgAcc1" presStyleIdx="3" presStyleCnt="7"/>
      <dgm:spPr/>
    </dgm:pt>
    <dgm:pt modelId="{3338614D-0D53-46C0-9CF3-6C9904BDAB06}" type="pres">
      <dgm:prSet presAssocID="{FC864639-EC7F-42E8-832A-57467C388209}" presName="text_5" presStyleLbl="node1" presStyleIdx="4" presStyleCnt="7">
        <dgm:presLayoutVars>
          <dgm:bulletEnabled val="1"/>
        </dgm:presLayoutVars>
      </dgm:prSet>
      <dgm:spPr/>
    </dgm:pt>
    <dgm:pt modelId="{D9CE08DE-545C-4B74-AA1D-15DA30469A1E}" type="pres">
      <dgm:prSet presAssocID="{FC864639-EC7F-42E8-832A-57467C388209}" presName="accent_5" presStyleCnt="0"/>
      <dgm:spPr/>
    </dgm:pt>
    <dgm:pt modelId="{9E66646D-3C64-426E-83D6-4B30BB240BF4}" type="pres">
      <dgm:prSet presAssocID="{FC864639-EC7F-42E8-832A-57467C388209}" presName="accentRepeatNode" presStyleLbl="solidFgAcc1" presStyleIdx="4" presStyleCnt="7"/>
      <dgm:spPr/>
    </dgm:pt>
    <dgm:pt modelId="{76BB8B21-492D-4739-87DB-86C5C2E6D587}" type="pres">
      <dgm:prSet presAssocID="{417FEE6D-4CFC-44A2-BC8D-CC521590ACA5}" presName="text_6" presStyleLbl="node1" presStyleIdx="5" presStyleCnt="7">
        <dgm:presLayoutVars>
          <dgm:bulletEnabled val="1"/>
        </dgm:presLayoutVars>
      </dgm:prSet>
      <dgm:spPr/>
    </dgm:pt>
    <dgm:pt modelId="{F4476E85-CCF7-49ED-83E6-143E580395B6}" type="pres">
      <dgm:prSet presAssocID="{417FEE6D-4CFC-44A2-BC8D-CC521590ACA5}" presName="accent_6" presStyleCnt="0"/>
      <dgm:spPr/>
    </dgm:pt>
    <dgm:pt modelId="{E7D6B489-C946-4432-BD87-8130C7F814B3}" type="pres">
      <dgm:prSet presAssocID="{417FEE6D-4CFC-44A2-BC8D-CC521590ACA5}" presName="accentRepeatNode" presStyleLbl="solidFgAcc1" presStyleIdx="5" presStyleCnt="7"/>
      <dgm:spPr/>
    </dgm:pt>
    <dgm:pt modelId="{E4F8C95C-1817-4F2A-A31D-457BF9A9B3AB}" type="pres">
      <dgm:prSet presAssocID="{F67C789D-7D7C-4BF3-8484-08E9534C7B21}" presName="text_7" presStyleLbl="node1" presStyleIdx="6" presStyleCnt="7">
        <dgm:presLayoutVars>
          <dgm:bulletEnabled val="1"/>
        </dgm:presLayoutVars>
      </dgm:prSet>
      <dgm:spPr/>
    </dgm:pt>
    <dgm:pt modelId="{E2516DCF-9823-40C5-8F66-2AD5D8184505}" type="pres">
      <dgm:prSet presAssocID="{F67C789D-7D7C-4BF3-8484-08E9534C7B21}" presName="accent_7" presStyleCnt="0"/>
      <dgm:spPr/>
    </dgm:pt>
    <dgm:pt modelId="{D78A17C4-FD6B-4FD2-89E7-12E401D146A6}" type="pres">
      <dgm:prSet presAssocID="{F67C789D-7D7C-4BF3-8484-08E9534C7B21}" presName="accentRepeatNode" presStyleLbl="solidFgAcc1" presStyleIdx="6" presStyleCnt="7"/>
      <dgm:spPr/>
    </dgm:pt>
  </dgm:ptLst>
  <dgm:cxnLst>
    <dgm:cxn modelId="{0FFB2054-4A99-431E-910E-08A89784A482}" srcId="{62D38ED5-588F-4026-BF13-CD9718C5753D}" destId="{83C47125-EB81-4882-B36F-3C3D37534481}" srcOrd="2" destOrd="0" parTransId="{1BD8E3F4-FAE8-4D34-8F30-945929808F65}" sibTransId="{168BD142-52F1-4336-8EA4-6FCECC961C0C}"/>
    <dgm:cxn modelId="{FC5E5BBA-6988-47FE-86AA-9596364A3346}" type="presOf" srcId="{F67C789D-7D7C-4BF3-8484-08E9534C7B21}" destId="{E4F8C95C-1817-4F2A-A31D-457BF9A9B3AB}" srcOrd="0" destOrd="0" presId="urn:microsoft.com/office/officeart/2008/layout/VerticalCurvedList"/>
    <dgm:cxn modelId="{67222915-5474-49DC-856E-0981B7579CBC}" type="presOf" srcId="{AB841837-2CAA-4AC2-81D4-3445BBF6F375}" destId="{8B6BC7B6-0D88-4F0B-8E65-067232E6CA26}" srcOrd="0" destOrd="0" presId="urn:microsoft.com/office/officeart/2008/layout/VerticalCurvedList"/>
    <dgm:cxn modelId="{5D6E2B91-6755-4774-AE64-54B72AADA731}" srcId="{62D38ED5-588F-4026-BF13-CD9718C5753D}" destId="{18846016-D6B7-4390-BB31-1063E62AF53A}" srcOrd="7" destOrd="0" parTransId="{2EA3F1AB-4D63-4879-AE4F-B8A344CBF9FB}" sibTransId="{162BDBF5-2F37-4432-8ECD-2181880EA241}"/>
    <dgm:cxn modelId="{FA78A362-5D5B-4F69-91EE-7E5321907AFC}" type="presOf" srcId="{FC864639-EC7F-42E8-832A-57467C388209}" destId="{3338614D-0D53-46C0-9CF3-6C9904BDAB06}" srcOrd="0" destOrd="0" presId="urn:microsoft.com/office/officeart/2008/layout/VerticalCurvedList"/>
    <dgm:cxn modelId="{2A5585CA-5528-4E58-91A9-4E662A48B2F1}" type="presOf" srcId="{8D900D26-FD84-420F-A1E2-55129D7D14A0}" destId="{78C3118A-D493-4A96-8D07-1CAC5B9C6F50}" srcOrd="0" destOrd="0" presId="urn:microsoft.com/office/officeart/2008/layout/VerticalCurvedList"/>
    <dgm:cxn modelId="{5C2D6149-F2E9-4527-B4DA-C510FDB70EF8}" type="presOf" srcId="{83C47125-EB81-4882-B36F-3C3D37534481}" destId="{B0FEF9DF-07E6-41CA-B049-57BE9F6BAF89}" srcOrd="0" destOrd="0" presId="urn:microsoft.com/office/officeart/2008/layout/VerticalCurvedList"/>
    <dgm:cxn modelId="{6FE24147-2B41-42E8-A2E2-EF1FF94DE766}" srcId="{62D38ED5-588F-4026-BF13-CD9718C5753D}" destId="{417FEE6D-4CFC-44A2-BC8D-CC521590ACA5}" srcOrd="5" destOrd="0" parTransId="{1283C381-2873-4A11-A13C-AEFC101A5D01}" sibTransId="{43F36276-76A4-46CD-9541-B2A299A6069C}"/>
    <dgm:cxn modelId="{AE4B75CD-BADB-4D69-8821-FA63F05C1B11}" type="presOf" srcId="{790A58E0-4763-44AB-AA9D-97674C95A707}" destId="{B8FB1B08-F87B-4888-9FF7-BD30A105604E}" srcOrd="0" destOrd="0" presId="urn:microsoft.com/office/officeart/2008/layout/VerticalCurvedList"/>
    <dgm:cxn modelId="{2EC83C25-9F9E-4AF4-8643-9C7F49966096}" srcId="{62D38ED5-588F-4026-BF13-CD9718C5753D}" destId="{8D900D26-FD84-420F-A1E2-55129D7D14A0}" srcOrd="3" destOrd="0" parTransId="{A7CE5786-C6BC-4ECD-8E93-2D575689B828}" sibTransId="{99C571E2-C323-40EB-AAF1-C83294C55C4E}"/>
    <dgm:cxn modelId="{9285F726-C8B0-45F8-9435-182176EBEB11}" srcId="{62D38ED5-588F-4026-BF13-CD9718C5753D}" destId="{AB841837-2CAA-4AC2-81D4-3445BBF6F375}" srcOrd="1" destOrd="0" parTransId="{970CEA0F-0D6C-4EE8-BA22-D003CF8C12D0}" sibTransId="{40EFF2C6-5A25-41EA-AAE2-0E4B3718E784}"/>
    <dgm:cxn modelId="{32C60AC2-064B-4A5A-856C-E3BEC7033914}" type="presOf" srcId="{417FEE6D-4CFC-44A2-BC8D-CC521590ACA5}" destId="{76BB8B21-492D-4739-87DB-86C5C2E6D587}" srcOrd="0" destOrd="0" presId="urn:microsoft.com/office/officeart/2008/layout/VerticalCurvedList"/>
    <dgm:cxn modelId="{7657DEDA-C656-476B-8488-9E231891DC1B}" srcId="{62D38ED5-588F-4026-BF13-CD9718C5753D}" destId="{790A58E0-4763-44AB-AA9D-97674C95A707}" srcOrd="0" destOrd="0" parTransId="{7401EE33-C160-4ABB-814A-FA84255437C4}" sibTransId="{56C42476-C0C4-4D44-BCE7-9891DDB1120B}"/>
    <dgm:cxn modelId="{9A453CBD-D36A-470D-8317-C52CE0231DB9}" srcId="{62D38ED5-588F-4026-BF13-CD9718C5753D}" destId="{FC864639-EC7F-42E8-832A-57467C388209}" srcOrd="4" destOrd="0" parTransId="{CEF28CE3-B807-456C-9FBC-2A271088C936}" sibTransId="{A5833859-BA33-48EB-AB0F-390DE1D2AA5D}"/>
    <dgm:cxn modelId="{CD28782B-A61E-4972-B158-6C3BB4AF1354}" type="presOf" srcId="{62D38ED5-588F-4026-BF13-CD9718C5753D}" destId="{D4BACAA9-52A8-48DE-9526-97C50150D16D}" srcOrd="0" destOrd="0" presId="urn:microsoft.com/office/officeart/2008/layout/VerticalCurvedList"/>
    <dgm:cxn modelId="{7D245D0E-45AD-46B0-BB43-745F29BFBBB8}" srcId="{62D38ED5-588F-4026-BF13-CD9718C5753D}" destId="{F67C789D-7D7C-4BF3-8484-08E9534C7B21}" srcOrd="6" destOrd="0" parTransId="{F1C305CB-547C-4BCE-87EA-7D0A681E4902}" sibTransId="{622B7D65-855B-40CA-8103-DB37C217EC38}"/>
    <dgm:cxn modelId="{DB7180CD-83C9-41FF-9B12-6D9D1D668D9B}" type="presOf" srcId="{56C42476-C0C4-4D44-BCE7-9891DDB1120B}" destId="{FDD42E11-2B86-4A14-94EE-40339567BAEA}" srcOrd="0" destOrd="0" presId="urn:microsoft.com/office/officeart/2008/layout/VerticalCurvedList"/>
    <dgm:cxn modelId="{77E1560C-36EC-499C-92BE-908EDB3BE79F}" type="presParOf" srcId="{D4BACAA9-52A8-48DE-9526-97C50150D16D}" destId="{AFD8C58C-C1A2-49B2-9CA0-AC15EFEFD762}" srcOrd="0" destOrd="0" presId="urn:microsoft.com/office/officeart/2008/layout/VerticalCurvedList"/>
    <dgm:cxn modelId="{72B07513-1044-4345-BEAB-3A8E4FDA64F2}" type="presParOf" srcId="{AFD8C58C-C1A2-49B2-9CA0-AC15EFEFD762}" destId="{68FE13C9-7EC1-49C6-B48A-7E02E0A8DD9A}" srcOrd="0" destOrd="0" presId="urn:microsoft.com/office/officeart/2008/layout/VerticalCurvedList"/>
    <dgm:cxn modelId="{56A4E363-AD91-4BEB-AA04-9688991F460E}" type="presParOf" srcId="{68FE13C9-7EC1-49C6-B48A-7E02E0A8DD9A}" destId="{599436EB-C015-4B58-885A-69AD97FBF729}" srcOrd="0" destOrd="0" presId="urn:microsoft.com/office/officeart/2008/layout/VerticalCurvedList"/>
    <dgm:cxn modelId="{B338894F-1C5A-41D5-8285-A1F1B9879EEA}" type="presParOf" srcId="{68FE13C9-7EC1-49C6-B48A-7E02E0A8DD9A}" destId="{FDD42E11-2B86-4A14-94EE-40339567BAEA}" srcOrd="1" destOrd="0" presId="urn:microsoft.com/office/officeart/2008/layout/VerticalCurvedList"/>
    <dgm:cxn modelId="{F8048C55-F018-49F0-8590-5C25FB2696E9}" type="presParOf" srcId="{68FE13C9-7EC1-49C6-B48A-7E02E0A8DD9A}" destId="{EEFBFA39-2D70-43E5-A932-2D55169FD853}" srcOrd="2" destOrd="0" presId="urn:microsoft.com/office/officeart/2008/layout/VerticalCurvedList"/>
    <dgm:cxn modelId="{E0519281-A606-40A9-BD81-89EA95245493}" type="presParOf" srcId="{68FE13C9-7EC1-49C6-B48A-7E02E0A8DD9A}" destId="{915B0072-D23A-4DA2-8C54-E223C9A022DE}" srcOrd="3" destOrd="0" presId="urn:microsoft.com/office/officeart/2008/layout/VerticalCurvedList"/>
    <dgm:cxn modelId="{F1005FE2-594F-40F5-BC2C-B51CF3AA484B}" type="presParOf" srcId="{AFD8C58C-C1A2-49B2-9CA0-AC15EFEFD762}" destId="{B8FB1B08-F87B-4888-9FF7-BD30A105604E}" srcOrd="1" destOrd="0" presId="urn:microsoft.com/office/officeart/2008/layout/VerticalCurvedList"/>
    <dgm:cxn modelId="{348614C8-0F23-4360-A2B6-BF0547F95EED}" type="presParOf" srcId="{AFD8C58C-C1A2-49B2-9CA0-AC15EFEFD762}" destId="{AE9894BE-9902-4766-A23F-7B5D457A3336}" srcOrd="2" destOrd="0" presId="urn:microsoft.com/office/officeart/2008/layout/VerticalCurvedList"/>
    <dgm:cxn modelId="{40AEA663-F6C2-428D-A2B1-A034C730804D}" type="presParOf" srcId="{AE9894BE-9902-4766-A23F-7B5D457A3336}" destId="{5C70FF26-8740-441D-987B-28532FCFCDBB}" srcOrd="0" destOrd="0" presId="urn:microsoft.com/office/officeart/2008/layout/VerticalCurvedList"/>
    <dgm:cxn modelId="{AC9B2F73-150E-467A-A334-6BE85513358E}" type="presParOf" srcId="{AFD8C58C-C1A2-49B2-9CA0-AC15EFEFD762}" destId="{8B6BC7B6-0D88-4F0B-8E65-067232E6CA26}" srcOrd="3" destOrd="0" presId="urn:microsoft.com/office/officeart/2008/layout/VerticalCurvedList"/>
    <dgm:cxn modelId="{7D6EA6B6-BC4E-4C82-9812-38716806C02A}" type="presParOf" srcId="{AFD8C58C-C1A2-49B2-9CA0-AC15EFEFD762}" destId="{3ADFF2E5-82D9-4698-9E87-4AD51FFF97F3}" srcOrd="4" destOrd="0" presId="urn:microsoft.com/office/officeart/2008/layout/VerticalCurvedList"/>
    <dgm:cxn modelId="{096053F0-7884-49E8-996A-719F8C8D9ED6}" type="presParOf" srcId="{3ADFF2E5-82D9-4698-9E87-4AD51FFF97F3}" destId="{9CD52172-F9D3-4A25-B66B-7C3FEE9BD410}" srcOrd="0" destOrd="0" presId="urn:microsoft.com/office/officeart/2008/layout/VerticalCurvedList"/>
    <dgm:cxn modelId="{AA09B0F5-4C65-4053-8EF9-E8EC6E5AD14D}" type="presParOf" srcId="{AFD8C58C-C1A2-49B2-9CA0-AC15EFEFD762}" destId="{B0FEF9DF-07E6-41CA-B049-57BE9F6BAF89}" srcOrd="5" destOrd="0" presId="urn:microsoft.com/office/officeart/2008/layout/VerticalCurvedList"/>
    <dgm:cxn modelId="{B255E425-7D2A-44EA-A3B7-1D01519F69D1}" type="presParOf" srcId="{AFD8C58C-C1A2-49B2-9CA0-AC15EFEFD762}" destId="{DAA6AC26-72AF-4B6B-806F-3917318A3C97}" srcOrd="6" destOrd="0" presId="urn:microsoft.com/office/officeart/2008/layout/VerticalCurvedList"/>
    <dgm:cxn modelId="{4BC1506D-2048-4C5A-920D-BB84A0DEA4D5}" type="presParOf" srcId="{DAA6AC26-72AF-4B6B-806F-3917318A3C97}" destId="{CB410F1A-5801-4E37-B634-0E35718BD85A}" srcOrd="0" destOrd="0" presId="urn:microsoft.com/office/officeart/2008/layout/VerticalCurvedList"/>
    <dgm:cxn modelId="{258396A8-E400-4725-A314-1EBC93656B28}" type="presParOf" srcId="{AFD8C58C-C1A2-49B2-9CA0-AC15EFEFD762}" destId="{78C3118A-D493-4A96-8D07-1CAC5B9C6F50}" srcOrd="7" destOrd="0" presId="urn:microsoft.com/office/officeart/2008/layout/VerticalCurvedList"/>
    <dgm:cxn modelId="{9F1A14BD-6862-4D6D-A9C3-5B6740C3B681}" type="presParOf" srcId="{AFD8C58C-C1A2-49B2-9CA0-AC15EFEFD762}" destId="{9BB7311E-5C64-4FC5-AE70-989E6625A917}" srcOrd="8" destOrd="0" presId="urn:microsoft.com/office/officeart/2008/layout/VerticalCurvedList"/>
    <dgm:cxn modelId="{862F9B0E-2F0C-479C-BAF9-ECD351219805}" type="presParOf" srcId="{9BB7311E-5C64-4FC5-AE70-989E6625A917}" destId="{D7A3CC56-8963-4754-B70A-ACB2DD89357B}" srcOrd="0" destOrd="0" presId="urn:microsoft.com/office/officeart/2008/layout/VerticalCurvedList"/>
    <dgm:cxn modelId="{1040442E-DA34-45F1-862D-87DB0162ECEF}" type="presParOf" srcId="{AFD8C58C-C1A2-49B2-9CA0-AC15EFEFD762}" destId="{3338614D-0D53-46C0-9CF3-6C9904BDAB06}" srcOrd="9" destOrd="0" presId="urn:microsoft.com/office/officeart/2008/layout/VerticalCurvedList"/>
    <dgm:cxn modelId="{64A19D9F-1B32-4056-B039-FC257EB2AA38}" type="presParOf" srcId="{AFD8C58C-C1A2-49B2-9CA0-AC15EFEFD762}" destId="{D9CE08DE-545C-4B74-AA1D-15DA30469A1E}" srcOrd="10" destOrd="0" presId="urn:microsoft.com/office/officeart/2008/layout/VerticalCurvedList"/>
    <dgm:cxn modelId="{F745E416-E8B2-4D1F-8133-FC9926914023}" type="presParOf" srcId="{D9CE08DE-545C-4B74-AA1D-15DA30469A1E}" destId="{9E66646D-3C64-426E-83D6-4B30BB240BF4}" srcOrd="0" destOrd="0" presId="urn:microsoft.com/office/officeart/2008/layout/VerticalCurvedList"/>
    <dgm:cxn modelId="{532845E8-A88A-483E-AD09-CF31E966946A}" type="presParOf" srcId="{AFD8C58C-C1A2-49B2-9CA0-AC15EFEFD762}" destId="{76BB8B21-492D-4739-87DB-86C5C2E6D587}" srcOrd="11" destOrd="0" presId="urn:microsoft.com/office/officeart/2008/layout/VerticalCurvedList"/>
    <dgm:cxn modelId="{5C2D780D-D98E-403C-838D-3B7ADB989137}" type="presParOf" srcId="{AFD8C58C-C1A2-49B2-9CA0-AC15EFEFD762}" destId="{F4476E85-CCF7-49ED-83E6-143E580395B6}" srcOrd="12" destOrd="0" presId="urn:microsoft.com/office/officeart/2008/layout/VerticalCurvedList"/>
    <dgm:cxn modelId="{C939E050-9C17-4E05-A8ED-519DC250C43E}" type="presParOf" srcId="{F4476E85-CCF7-49ED-83E6-143E580395B6}" destId="{E7D6B489-C946-4432-BD87-8130C7F814B3}" srcOrd="0" destOrd="0" presId="urn:microsoft.com/office/officeart/2008/layout/VerticalCurvedList"/>
    <dgm:cxn modelId="{8F9B8552-8428-466F-B19E-1828A4DC0612}" type="presParOf" srcId="{AFD8C58C-C1A2-49B2-9CA0-AC15EFEFD762}" destId="{E4F8C95C-1817-4F2A-A31D-457BF9A9B3AB}" srcOrd="13" destOrd="0" presId="urn:microsoft.com/office/officeart/2008/layout/VerticalCurvedList"/>
    <dgm:cxn modelId="{A520838E-0E8B-4E87-AC30-E57AD0246139}" type="presParOf" srcId="{AFD8C58C-C1A2-49B2-9CA0-AC15EFEFD762}" destId="{E2516DCF-9823-40C5-8F66-2AD5D8184505}" srcOrd="14" destOrd="0" presId="urn:microsoft.com/office/officeart/2008/layout/VerticalCurvedList"/>
    <dgm:cxn modelId="{399FDCAF-57C9-43E4-A609-E6DCC5842C3C}" type="presParOf" srcId="{E2516DCF-9823-40C5-8F66-2AD5D8184505}" destId="{D78A17C4-FD6B-4FD2-89E7-12E401D146A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AB9C87-933E-49FB-8CE3-AEABB21AD176}" type="doc">
      <dgm:prSet loTypeId="urn:microsoft.com/office/officeart/2005/8/layout/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FC4D2AE-8BAA-4849-B9DE-B8AF8D64D069}">
      <dgm:prSet custT="1"/>
      <dgm:spPr/>
      <dgm:t>
        <a:bodyPr/>
        <a:lstStyle/>
        <a:p>
          <a:pPr rtl="0"/>
          <a:r>
            <a:rPr lang="es-HN" sz="3200" b="1" dirty="0" smtClean="0"/>
            <a:t>De Largo Plazo</a:t>
          </a:r>
          <a:endParaRPr lang="en-US" sz="3200" b="1" dirty="0"/>
        </a:p>
      </dgm:t>
    </dgm:pt>
    <dgm:pt modelId="{B4D3D8A7-69CF-4F34-A3BC-315861A53086}" type="parTrans" cxnId="{0A156C3D-3A4D-43CD-8229-811CDF20BB70}">
      <dgm:prSet/>
      <dgm:spPr/>
      <dgm:t>
        <a:bodyPr/>
        <a:lstStyle/>
        <a:p>
          <a:endParaRPr lang="en-US"/>
        </a:p>
      </dgm:t>
    </dgm:pt>
    <dgm:pt modelId="{0EBE5A18-795B-4F7C-ABDB-4BC23420BF4A}" type="sibTrans" cxnId="{0A156C3D-3A4D-43CD-8229-811CDF20BB70}">
      <dgm:prSet/>
      <dgm:spPr/>
      <dgm:t>
        <a:bodyPr/>
        <a:lstStyle/>
        <a:p>
          <a:endParaRPr lang="en-US"/>
        </a:p>
      </dgm:t>
    </dgm:pt>
    <dgm:pt modelId="{CDCC73EE-1A07-4817-B69A-96BD6DAB0516}">
      <dgm:prSet custT="1"/>
      <dgm:spPr/>
      <dgm:t>
        <a:bodyPr/>
        <a:lstStyle/>
        <a:p>
          <a:pPr rtl="0"/>
          <a:r>
            <a:rPr lang="es-HN" sz="3200" b="1" dirty="0" smtClean="0"/>
            <a:t>De Mediano Plazo</a:t>
          </a:r>
          <a:endParaRPr lang="en-US" sz="3200" b="1" dirty="0"/>
        </a:p>
      </dgm:t>
    </dgm:pt>
    <dgm:pt modelId="{B20134A6-AFB7-4FB6-A2F0-23766DAF146D}" type="parTrans" cxnId="{9FD98F9C-E1C3-4824-A95A-59F41D5436FB}">
      <dgm:prSet/>
      <dgm:spPr/>
      <dgm:t>
        <a:bodyPr/>
        <a:lstStyle/>
        <a:p>
          <a:endParaRPr lang="en-US"/>
        </a:p>
      </dgm:t>
    </dgm:pt>
    <dgm:pt modelId="{520A6EEB-C6A9-4A05-B0DE-FE137BEA131A}" type="sibTrans" cxnId="{9FD98F9C-E1C3-4824-A95A-59F41D5436FB}">
      <dgm:prSet/>
      <dgm:spPr/>
      <dgm:t>
        <a:bodyPr/>
        <a:lstStyle/>
        <a:p>
          <a:endParaRPr lang="en-US"/>
        </a:p>
      </dgm:t>
    </dgm:pt>
    <dgm:pt modelId="{17081A6B-41BF-440E-BFE5-AEB31F82E686}">
      <dgm:prSet custT="1"/>
      <dgm:spPr/>
      <dgm:t>
        <a:bodyPr/>
        <a:lstStyle/>
        <a:p>
          <a:pPr rtl="0"/>
          <a:r>
            <a:rPr lang="es-HN" sz="3200" b="1" dirty="0" smtClean="0"/>
            <a:t>De corto Plazo</a:t>
          </a:r>
          <a:endParaRPr lang="en-US" sz="3200" b="1" dirty="0"/>
        </a:p>
      </dgm:t>
    </dgm:pt>
    <dgm:pt modelId="{3EE98ADA-084E-42E0-97DF-3703E097B273}" type="parTrans" cxnId="{4E3022FD-2A5C-4231-8E80-824878B5271B}">
      <dgm:prSet/>
      <dgm:spPr/>
      <dgm:t>
        <a:bodyPr/>
        <a:lstStyle/>
        <a:p>
          <a:endParaRPr lang="en-US"/>
        </a:p>
      </dgm:t>
    </dgm:pt>
    <dgm:pt modelId="{89FB7B73-7BA9-4D5C-9BA6-9F12391FBD9A}" type="sibTrans" cxnId="{4E3022FD-2A5C-4231-8E80-824878B5271B}">
      <dgm:prSet/>
      <dgm:spPr/>
      <dgm:t>
        <a:bodyPr/>
        <a:lstStyle/>
        <a:p>
          <a:endParaRPr lang="en-US"/>
        </a:p>
      </dgm:t>
    </dgm:pt>
    <dgm:pt modelId="{13620CAF-285B-41F4-83B9-796AC2F9A03A}">
      <dgm:prSet/>
      <dgm:spPr/>
      <dgm:t>
        <a:bodyPr/>
        <a:lstStyle/>
        <a:p>
          <a:pPr rtl="0"/>
          <a:r>
            <a:rPr lang="es-HN" dirty="0" smtClean="0"/>
            <a:t>(Planes de Desarrollo, Planes de Visión de País, etc.)</a:t>
          </a:r>
          <a:endParaRPr lang="en-US" dirty="0"/>
        </a:p>
      </dgm:t>
    </dgm:pt>
    <dgm:pt modelId="{9715FDE0-4C4F-4B6B-8174-2B9EA3F31CA8}" type="parTrans" cxnId="{CED19419-77B0-4C89-8CCF-F1C3ACB085F8}">
      <dgm:prSet/>
      <dgm:spPr/>
      <dgm:t>
        <a:bodyPr/>
        <a:lstStyle/>
        <a:p>
          <a:endParaRPr lang="en-US"/>
        </a:p>
      </dgm:t>
    </dgm:pt>
    <dgm:pt modelId="{761FA496-FA4A-4BDA-AFFA-DD734E458E25}" type="sibTrans" cxnId="{CED19419-77B0-4C89-8CCF-F1C3ACB085F8}">
      <dgm:prSet/>
      <dgm:spPr/>
      <dgm:t>
        <a:bodyPr/>
        <a:lstStyle/>
        <a:p>
          <a:endParaRPr lang="en-US"/>
        </a:p>
      </dgm:t>
    </dgm:pt>
    <dgm:pt modelId="{1EA7A06F-660F-4DD2-9396-2CB629267D5E}">
      <dgm:prSet/>
      <dgm:spPr/>
      <dgm:t>
        <a:bodyPr/>
        <a:lstStyle/>
        <a:p>
          <a:pPr rtl="0"/>
          <a:r>
            <a:rPr lang="es-HN" dirty="0" smtClean="0"/>
            <a:t>(Planes Estratégicos, Quinquenales, etc.)</a:t>
          </a:r>
          <a:endParaRPr lang="en-US" dirty="0"/>
        </a:p>
      </dgm:t>
    </dgm:pt>
    <dgm:pt modelId="{A573FD97-8C1B-41AF-81D2-420FB77FA744}" type="parTrans" cxnId="{41AEC06C-727C-4465-8714-BC57ECF6C661}">
      <dgm:prSet/>
      <dgm:spPr/>
      <dgm:t>
        <a:bodyPr/>
        <a:lstStyle/>
        <a:p>
          <a:endParaRPr lang="en-US"/>
        </a:p>
      </dgm:t>
    </dgm:pt>
    <dgm:pt modelId="{24E0948B-FC6B-4927-BBE6-0809246C5BB8}" type="sibTrans" cxnId="{41AEC06C-727C-4465-8714-BC57ECF6C661}">
      <dgm:prSet/>
      <dgm:spPr/>
      <dgm:t>
        <a:bodyPr/>
        <a:lstStyle/>
        <a:p>
          <a:endParaRPr lang="en-US"/>
        </a:p>
      </dgm:t>
    </dgm:pt>
    <dgm:pt modelId="{42BA45A7-840B-4F90-9951-B395B6FB6066}">
      <dgm:prSet/>
      <dgm:spPr/>
      <dgm:t>
        <a:bodyPr/>
        <a:lstStyle/>
        <a:p>
          <a:pPr rtl="0"/>
          <a:r>
            <a:rPr lang="es-HN" dirty="0" smtClean="0"/>
            <a:t>(Planes Operativos, Planes Tácticos, etc.)</a:t>
          </a:r>
          <a:endParaRPr lang="en-US" dirty="0"/>
        </a:p>
      </dgm:t>
    </dgm:pt>
    <dgm:pt modelId="{058A19C0-0A95-44E9-AC5D-9F7DB7123DC7}" type="parTrans" cxnId="{1F41A6DF-DC2D-4DE0-B8B7-AC3FBA6AF480}">
      <dgm:prSet/>
      <dgm:spPr/>
      <dgm:t>
        <a:bodyPr/>
        <a:lstStyle/>
        <a:p>
          <a:endParaRPr lang="en-US"/>
        </a:p>
      </dgm:t>
    </dgm:pt>
    <dgm:pt modelId="{28EA3EB5-45AE-42FC-A5ED-F8D3508A7F07}" type="sibTrans" cxnId="{1F41A6DF-DC2D-4DE0-B8B7-AC3FBA6AF480}">
      <dgm:prSet/>
      <dgm:spPr/>
      <dgm:t>
        <a:bodyPr/>
        <a:lstStyle/>
        <a:p>
          <a:endParaRPr lang="en-US"/>
        </a:p>
      </dgm:t>
    </dgm:pt>
    <dgm:pt modelId="{4ACF4F47-04CC-4DEA-A47D-F798CAA180EC}" type="pres">
      <dgm:prSet presAssocID="{16AB9C87-933E-49FB-8CE3-AEABB21AD1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HN"/>
        </a:p>
      </dgm:t>
    </dgm:pt>
    <dgm:pt modelId="{E9E27D06-BCD6-4DE4-8C8B-8AC67DBA22E1}" type="pres">
      <dgm:prSet presAssocID="{17081A6B-41BF-440E-BFE5-AEB31F82E686}" presName="boxAndChildren" presStyleCnt="0"/>
      <dgm:spPr/>
    </dgm:pt>
    <dgm:pt modelId="{CE89B1BC-D835-466A-BB8B-CDE2DF1A8E63}" type="pres">
      <dgm:prSet presAssocID="{17081A6B-41BF-440E-BFE5-AEB31F82E686}" presName="parentTextBox" presStyleLbl="node1" presStyleIdx="0" presStyleCnt="3"/>
      <dgm:spPr/>
      <dgm:t>
        <a:bodyPr/>
        <a:lstStyle/>
        <a:p>
          <a:endParaRPr lang="es-HN"/>
        </a:p>
      </dgm:t>
    </dgm:pt>
    <dgm:pt modelId="{AEF1EF7A-5102-40F5-A678-DB03890A70F3}" type="pres">
      <dgm:prSet presAssocID="{17081A6B-41BF-440E-BFE5-AEB31F82E686}" presName="entireBox" presStyleLbl="node1" presStyleIdx="0" presStyleCnt="3"/>
      <dgm:spPr/>
      <dgm:t>
        <a:bodyPr/>
        <a:lstStyle/>
        <a:p>
          <a:endParaRPr lang="es-HN"/>
        </a:p>
      </dgm:t>
    </dgm:pt>
    <dgm:pt modelId="{295614A5-299E-4B09-B4CD-F12AEA6CFB8C}" type="pres">
      <dgm:prSet presAssocID="{17081A6B-41BF-440E-BFE5-AEB31F82E686}" presName="descendantBox" presStyleCnt="0"/>
      <dgm:spPr/>
    </dgm:pt>
    <dgm:pt modelId="{F03934D0-0914-4A83-99AA-57E48B1F1F08}" type="pres">
      <dgm:prSet presAssocID="{42BA45A7-840B-4F90-9951-B395B6FB6066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68F54AA6-FA0E-494E-90F3-C9B5D196408D}" type="pres">
      <dgm:prSet presAssocID="{520A6EEB-C6A9-4A05-B0DE-FE137BEA131A}" presName="sp" presStyleCnt="0"/>
      <dgm:spPr/>
    </dgm:pt>
    <dgm:pt modelId="{9F4A3AC0-7A34-4892-9507-0F8CB43F7943}" type="pres">
      <dgm:prSet presAssocID="{CDCC73EE-1A07-4817-B69A-96BD6DAB0516}" presName="arrowAndChildren" presStyleCnt="0"/>
      <dgm:spPr/>
    </dgm:pt>
    <dgm:pt modelId="{0BA0292D-5E29-43C5-91BC-630C202B235C}" type="pres">
      <dgm:prSet presAssocID="{CDCC73EE-1A07-4817-B69A-96BD6DAB0516}" presName="parentTextArrow" presStyleLbl="node1" presStyleIdx="0" presStyleCnt="3"/>
      <dgm:spPr/>
      <dgm:t>
        <a:bodyPr/>
        <a:lstStyle/>
        <a:p>
          <a:endParaRPr lang="es-HN"/>
        </a:p>
      </dgm:t>
    </dgm:pt>
    <dgm:pt modelId="{6C24740B-F0D1-4409-A615-98191FD0F4FC}" type="pres">
      <dgm:prSet presAssocID="{CDCC73EE-1A07-4817-B69A-96BD6DAB0516}" presName="arrow" presStyleLbl="node1" presStyleIdx="1" presStyleCnt="3"/>
      <dgm:spPr/>
      <dgm:t>
        <a:bodyPr/>
        <a:lstStyle/>
        <a:p>
          <a:endParaRPr lang="es-HN"/>
        </a:p>
      </dgm:t>
    </dgm:pt>
    <dgm:pt modelId="{A4E63AB6-2941-48BC-AD53-0D3A607A8A05}" type="pres">
      <dgm:prSet presAssocID="{CDCC73EE-1A07-4817-B69A-96BD6DAB0516}" presName="descendantArrow" presStyleCnt="0"/>
      <dgm:spPr/>
    </dgm:pt>
    <dgm:pt modelId="{0773B0F0-9563-41BE-9248-4BA5EC4866D6}" type="pres">
      <dgm:prSet presAssocID="{1EA7A06F-660F-4DD2-9396-2CB629267D5E}" presName="childTextArrow" presStyleLbl="fgAccFollowNode1" presStyleIdx="1" presStyleCnt="3" custLinFactNeighborX="1667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E4A7F92A-A37C-4D55-9448-81370E246801}" type="pres">
      <dgm:prSet presAssocID="{0EBE5A18-795B-4F7C-ABDB-4BC23420BF4A}" presName="sp" presStyleCnt="0"/>
      <dgm:spPr/>
    </dgm:pt>
    <dgm:pt modelId="{2F36BDA2-BB77-458E-BD24-9AE51C4A608F}" type="pres">
      <dgm:prSet presAssocID="{4FC4D2AE-8BAA-4849-B9DE-B8AF8D64D069}" presName="arrowAndChildren" presStyleCnt="0"/>
      <dgm:spPr/>
    </dgm:pt>
    <dgm:pt modelId="{2361D6ED-61F7-487C-8D5E-DAC085EC55FD}" type="pres">
      <dgm:prSet presAssocID="{4FC4D2AE-8BAA-4849-B9DE-B8AF8D64D069}" presName="parentTextArrow" presStyleLbl="node1" presStyleIdx="1" presStyleCnt="3"/>
      <dgm:spPr/>
      <dgm:t>
        <a:bodyPr/>
        <a:lstStyle/>
        <a:p>
          <a:endParaRPr lang="es-HN"/>
        </a:p>
      </dgm:t>
    </dgm:pt>
    <dgm:pt modelId="{7EDEBDAD-2DB5-412A-9F7B-204AB4428E9B}" type="pres">
      <dgm:prSet presAssocID="{4FC4D2AE-8BAA-4849-B9DE-B8AF8D64D069}" presName="arrow" presStyleLbl="node1" presStyleIdx="2" presStyleCnt="3" custLinFactNeighborX="-299" custLinFactNeighborY="-47"/>
      <dgm:spPr/>
      <dgm:t>
        <a:bodyPr/>
        <a:lstStyle/>
        <a:p>
          <a:endParaRPr lang="es-HN"/>
        </a:p>
      </dgm:t>
    </dgm:pt>
    <dgm:pt modelId="{3FA72825-FE8A-47DB-BA1B-3F66160298AF}" type="pres">
      <dgm:prSet presAssocID="{4FC4D2AE-8BAA-4849-B9DE-B8AF8D64D069}" presName="descendantArrow" presStyleCnt="0"/>
      <dgm:spPr/>
    </dgm:pt>
    <dgm:pt modelId="{8B8E13E3-9AF3-4C17-9714-9DFD50A8FCBC}" type="pres">
      <dgm:prSet presAssocID="{13620CAF-285B-41F4-83B9-796AC2F9A03A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37973F81-DD74-4DA7-AA15-3C565F864A8C}" type="presOf" srcId="{4FC4D2AE-8BAA-4849-B9DE-B8AF8D64D069}" destId="{7EDEBDAD-2DB5-412A-9F7B-204AB4428E9B}" srcOrd="1" destOrd="0" presId="urn:microsoft.com/office/officeart/2005/8/layout/process4"/>
    <dgm:cxn modelId="{BFEBC7D2-B775-4DA5-AB51-99DED3C43AB1}" type="presOf" srcId="{1EA7A06F-660F-4DD2-9396-2CB629267D5E}" destId="{0773B0F0-9563-41BE-9248-4BA5EC4866D6}" srcOrd="0" destOrd="0" presId="urn:microsoft.com/office/officeart/2005/8/layout/process4"/>
    <dgm:cxn modelId="{100F1DE2-87E5-481C-9831-E9E2263DF322}" type="presOf" srcId="{4FC4D2AE-8BAA-4849-B9DE-B8AF8D64D069}" destId="{2361D6ED-61F7-487C-8D5E-DAC085EC55FD}" srcOrd="0" destOrd="0" presId="urn:microsoft.com/office/officeart/2005/8/layout/process4"/>
    <dgm:cxn modelId="{32D88E67-FF0E-4840-A84F-37491AB76EED}" type="presOf" srcId="{13620CAF-285B-41F4-83B9-796AC2F9A03A}" destId="{8B8E13E3-9AF3-4C17-9714-9DFD50A8FCBC}" srcOrd="0" destOrd="0" presId="urn:microsoft.com/office/officeart/2005/8/layout/process4"/>
    <dgm:cxn modelId="{725B1FEE-A7E8-4276-91C2-4C3CA8E73380}" type="presOf" srcId="{17081A6B-41BF-440E-BFE5-AEB31F82E686}" destId="{AEF1EF7A-5102-40F5-A678-DB03890A70F3}" srcOrd="1" destOrd="0" presId="urn:microsoft.com/office/officeart/2005/8/layout/process4"/>
    <dgm:cxn modelId="{CED19419-77B0-4C89-8CCF-F1C3ACB085F8}" srcId="{4FC4D2AE-8BAA-4849-B9DE-B8AF8D64D069}" destId="{13620CAF-285B-41F4-83B9-796AC2F9A03A}" srcOrd="0" destOrd="0" parTransId="{9715FDE0-4C4F-4B6B-8174-2B9EA3F31CA8}" sibTransId="{761FA496-FA4A-4BDA-AFFA-DD734E458E25}"/>
    <dgm:cxn modelId="{41AEC06C-727C-4465-8714-BC57ECF6C661}" srcId="{CDCC73EE-1A07-4817-B69A-96BD6DAB0516}" destId="{1EA7A06F-660F-4DD2-9396-2CB629267D5E}" srcOrd="0" destOrd="0" parTransId="{A573FD97-8C1B-41AF-81D2-420FB77FA744}" sibTransId="{24E0948B-FC6B-4927-BBE6-0809246C5BB8}"/>
    <dgm:cxn modelId="{9FD98F9C-E1C3-4824-A95A-59F41D5436FB}" srcId="{16AB9C87-933E-49FB-8CE3-AEABB21AD176}" destId="{CDCC73EE-1A07-4817-B69A-96BD6DAB0516}" srcOrd="1" destOrd="0" parTransId="{B20134A6-AFB7-4FB6-A2F0-23766DAF146D}" sibTransId="{520A6EEB-C6A9-4A05-B0DE-FE137BEA131A}"/>
    <dgm:cxn modelId="{D4878028-FF73-4512-BA54-587D4D0E8504}" type="presOf" srcId="{42BA45A7-840B-4F90-9951-B395B6FB6066}" destId="{F03934D0-0914-4A83-99AA-57E48B1F1F08}" srcOrd="0" destOrd="0" presId="urn:microsoft.com/office/officeart/2005/8/layout/process4"/>
    <dgm:cxn modelId="{0A156C3D-3A4D-43CD-8229-811CDF20BB70}" srcId="{16AB9C87-933E-49FB-8CE3-AEABB21AD176}" destId="{4FC4D2AE-8BAA-4849-B9DE-B8AF8D64D069}" srcOrd="0" destOrd="0" parTransId="{B4D3D8A7-69CF-4F34-A3BC-315861A53086}" sibTransId="{0EBE5A18-795B-4F7C-ABDB-4BC23420BF4A}"/>
    <dgm:cxn modelId="{4E3022FD-2A5C-4231-8E80-824878B5271B}" srcId="{16AB9C87-933E-49FB-8CE3-AEABB21AD176}" destId="{17081A6B-41BF-440E-BFE5-AEB31F82E686}" srcOrd="2" destOrd="0" parTransId="{3EE98ADA-084E-42E0-97DF-3703E097B273}" sibTransId="{89FB7B73-7BA9-4D5C-9BA6-9F12391FBD9A}"/>
    <dgm:cxn modelId="{1F5F88D1-8C4A-4C27-8457-5C64E3B717FF}" type="presOf" srcId="{CDCC73EE-1A07-4817-B69A-96BD6DAB0516}" destId="{0BA0292D-5E29-43C5-91BC-630C202B235C}" srcOrd="0" destOrd="0" presId="urn:microsoft.com/office/officeart/2005/8/layout/process4"/>
    <dgm:cxn modelId="{EE4981FB-9E67-4E93-AF44-03C2AFB99E9D}" type="presOf" srcId="{16AB9C87-933E-49FB-8CE3-AEABB21AD176}" destId="{4ACF4F47-04CC-4DEA-A47D-F798CAA180EC}" srcOrd="0" destOrd="0" presId="urn:microsoft.com/office/officeart/2005/8/layout/process4"/>
    <dgm:cxn modelId="{1F41A6DF-DC2D-4DE0-B8B7-AC3FBA6AF480}" srcId="{17081A6B-41BF-440E-BFE5-AEB31F82E686}" destId="{42BA45A7-840B-4F90-9951-B395B6FB6066}" srcOrd="0" destOrd="0" parTransId="{058A19C0-0A95-44E9-AC5D-9F7DB7123DC7}" sibTransId="{28EA3EB5-45AE-42FC-A5ED-F8D3508A7F07}"/>
    <dgm:cxn modelId="{20E35733-AE06-4FF7-91C2-8205788C7802}" type="presOf" srcId="{CDCC73EE-1A07-4817-B69A-96BD6DAB0516}" destId="{6C24740B-F0D1-4409-A615-98191FD0F4FC}" srcOrd="1" destOrd="0" presId="urn:microsoft.com/office/officeart/2005/8/layout/process4"/>
    <dgm:cxn modelId="{8C141F7C-827E-48C4-BFBD-44FD1D028785}" type="presOf" srcId="{17081A6B-41BF-440E-BFE5-AEB31F82E686}" destId="{CE89B1BC-D835-466A-BB8B-CDE2DF1A8E63}" srcOrd="0" destOrd="0" presId="urn:microsoft.com/office/officeart/2005/8/layout/process4"/>
    <dgm:cxn modelId="{8179CFF0-1933-46EA-B56D-50DCCCD0D686}" type="presParOf" srcId="{4ACF4F47-04CC-4DEA-A47D-F798CAA180EC}" destId="{E9E27D06-BCD6-4DE4-8C8B-8AC67DBA22E1}" srcOrd="0" destOrd="0" presId="urn:microsoft.com/office/officeart/2005/8/layout/process4"/>
    <dgm:cxn modelId="{C618F0E2-4C46-4DB4-B2D3-A96F472A3AE4}" type="presParOf" srcId="{E9E27D06-BCD6-4DE4-8C8B-8AC67DBA22E1}" destId="{CE89B1BC-D835-466A-BB8B-CDE2DF1A8E63}" srcOrd="0" destOrd="0" presId="urn:microsoft.com/office/officeart/2005/8/layout/process4"/>
    <dgm:cxn modelId="{D8D5BD45-E03F-43BB-A37F-3E2E045D8603}" type="presParOf" srcId="{E9E27D06-BCD6-4DE4-8C8B-8AC67DBA22E1}" destId="{AEF1EF7A-5102-40F5-A678-DB03890A70F3}" srcOrd="1" destOrd="0" presId="urn:microsoft.com/office/officeart/2005/8/layout/process4"/>
    <dgm:cxn modelId="{EBB7A7DD-1016-4EA9-B686-B24546E6D1CE}" type="presParOf" srcId="{E9E27D06-BCD6-4DE4-8C8B-8AC67DBA22E1}" destId="{295614A5-299E-4B09-B4CD-F12AEA6CFB8C}" srcOrd="2" destOrd="0" presId="urn:microsoft.com/office/officeart/2005/8/layout/process4"/>
    <dgm:cxn modelId="{3B5DBB31-A635-4DEE-B5B7-4820B8892AD2}" type="presParOf" srcId="{295614A5-299E-4B09-B4CD-F12AEA6CFB8C}" destId="{F03934D0-0914-4A83-99AA-57E48B1F1F08}" srcOrd="0" destOrd="0" presId="urn:microsoft.com/office/officeart/2005/8/layout/process4"/>
    <dgm:cxn modelId="{F5F126AD-91BD-4FCB-8AC7-CE14359E6B82}" type="presParOf" srcId="{4ACF4F47-04CC-4DEA-A47D-F798CAA180EC}" destId="{68F54AA6-FA0E-494E-90F3-C9B5D196408D}" srcOrd="1" destOrd="0" presId="urn:microsoft.com/office/officeart/2005/8/layout/process4"/>
    <dgm:cxn modelId="{3A31BABD-528E-42A0-96F9-F7534793593A}" type="presParOf" srcId="{4ACF4F47-04CC-4DEA-A47D-F798CAA180EC}" destId="{9F4A3AC0-7A34-4892-9507-0F8CB43F7943}" srcOrd="2" destOrd="0" presId="urn:microsoft.com/office/officeart/2005/8/layout/process4"/>
    <dgm:cxn modelId="{CC97F008-43B0-44F1-AE41-26154BB37C4A}" type="presParOf" srcId="{9F4A3AC0-7A34-4892-9507-0F8CB43F7943}" destId="{0BA0292D-5E29-43C5-91BC-630C202B235C}" srcOrd="0" destOrd="0" presId="urn:microsoft.com/office/officeart/2005/8/layout/process4"/>
    <dgm:cxn modelId="{D19CCB78-C9E9-4499-9566-A59E1699683A}" type="presParOf" srcId="{9F4A3AC0-7A34-4892-9507-0F8CB43F7943}" destId="{6C24740B-F0D1-4409-A615-98191FD0F4FC}" srcOrd="1" destOrd="0" presId="urn:microsoft.com/office/officeart/2005/8/layout/process4"/>
    <dgm:cxn modelId="{74AF91DC-3D6D-4342-A5AC-EBE35F9DABA7}" type="presParOf" srcId="{9F4A3AC0-7A34-4892-9507-0F8CB43F7943}" destId="{A4E63AB6-2941-48BC-AD53-0D3A607A8A05}" srcOrd="2" destOrd="0" presId="urn:microsoft.com/office/officeart/2005/8/layout/process4"/>
    <dgm:cxn modelId="{3BEAF97C-F9B2-4913-9D8F-C1D10E1BFAC6}" type="presParOf" srcId="{A4E63AB6-2941-48BC-AD53-0D3A607A8A05}" destId="{0773B0F0-9563-41BE-9248-4BA5EC4866D6}" srcOrd="0" destOrd="0" presId="urn:microsoft.com/office/officeart/2005/8/layout/process4"/>
    <dgm:cxn modelId="{318B383C-934B-40C4-900A-B0C8F65383CA}" type="presParOf" srcId="{4ACF4F47-04CC-4DEA-A47D-F798CAA180EC}" destId="{E4A7F92A-A37C-4D55-9448-81370E246801}" srcOrd="3" destOrd="0" presId="urn:microsoft.com/office/officeart/2005/8/layout/process4"/>
    <dgm:cxn modelId="{6F42DF0D-07CD-47C3-A770-AC8E40246F28}" type="presParOf" srcId="{4ACF4F47-04CC-4DEA-A47D-F798CAA180EC}" destId="{2F36BDA2-BB77-458E-BD24-9AE51C4A608F}" srcOrd="4" destOrd="0" presId="urn:microsoft.com/office/officeart/2005/8/layout/process4"/>
    <dgm:cxn modelId="{3750923C-40C9-4FC8-A8E6-35D5B07CA0A1}" type="presParOf" srcId="{2F36BDA2-BB77-458E-BD24-9AE51C4A608F}" destId="{2361D6ED-61F7-487C-8D5E-DAC085EC55FD}" srcOrd="0" destOrd="0" presId="urn:microsoft.com/office/officeart/2005/8/layout/process4"/>
    <dgm:cxn modelId="{0F4FC1D7-77F8-4EA7-B9DF-26A470F6D6CF}" type="presParOf" srcId="{2F36BDA2-BB77-458E-BD24-9AE51C4A608F}" destId="{7EDEBDAD-2DB5-412A-9F7B-204AB4428E9B}" srcOrd="1" destOrd="0" presId="urn:microsoft.com/office/officeart/2005/8/layout/process4"/>
    <dgm:cxn modelId="{C73FE1DC-59E8-44FB-B5E6-79354376BEEF}" type="presParOf" srcId="{2F36BDA2-BB77-458E-BD24-9AE51C4A608F}" destId="{3FA72825-FE8A-47DB-BA1B-3F66160298AF}" srcOrd="2" destOrd="0" presId="urn:microsoft.com/office/officeart/2005/8/layout/process4"/>
    <dgm:cxn modelId="{0E477F7F-0A47-4C44-AEBC-62E70C53E607}" type="presParOf" srcId="{3FA72825-FE8A-47DB-BA1B-3F66160298AF}" destId="{8B8E13E3-9AF3-4C17-9714-9DFD50A8FCB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FFD7DC-2768-42D6-879C-A79F86F7A726}" type="doc">
      <dgm:prSet loTypeId="urn:microsoft.com/office/officeart/2005/8/layout/process2" loCatId="process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9FACE9AE-EAA4-4D02-8DA0-6CD19C4A9909}">
      <dgm:prSet custT="1"/>
      <dgm:spPr/>
      <dgm:t>
        <a:bodyPr/>
        <a:lstStyle/>
        <a:p>
          <a:pPr rtl="0"/>
          <a:r>
            <a:rPr lang="es-HN" sz="2000" b="1" dirty="0" smtClean="0"/>
            <a:t>Generación de Ingresos Propios.</a:t>
          </a:r>
          <a:endParaRPr lang="en-US" sz="2000" b="1" dirty="0"/>
        </a:p>
      </dgm:t>
    </dgm:pt>
    <dgm:pt modelId="{259C6660-5739-4CE0-A933-5EF9C76E16BE}" type="parTrans" cxnId="{72454E1D-27C6-4809-A4C2-2FF9D10A148B}">
      <dgm:prSet/>
      <dgm:spPr/>
      <dgm:t>
        <a:bodyPr/>
        <a:lstStyle/>
        <a:p>
          <a:endParaRPr lang="en-US" sz="2000"/>
        </a:p>
      </dgm:t>
    </dgm:pt>
    <dgm:pt modelId="{25783C2A-42B2-4B2E-9250-AFBAEC9807B1}" type="sibTrans" cxnId="{72454E1D-27C6-4809-A4C2-2FF9D10A148B}">
      <dgm:prSet custT="1"/>
      <dgm:spPr/>
      <dgm:t>
        <a:bodyPr/>
        <a:lstStyle/>
        <a:p>
          <a:endParaRPr lang="en-US" sz="1600"/>
        </a:p>
      </dgm:t>
    </dgm:pt>
    <dgm:pt modelId="{98E195CC-8E7A-4BA9-A082-D67C4FE91460}">
      <dgm:prSet custT="1"/>
      <dgm:spPr/>
      <dgm:t>
        <a:bodyPr/>
        <a:lstStyle/>
        <a:p>
          <a:pPr rtl="0"/>
          <a:r>
            <a:rPr lang="es-HN" sz="2000" b="1" dirty="0" smtClean="0"/>
            <a:t>Asignación financiera por parte del gobierno.</a:t>
          </a:r>
          <a:endParaRPr lang="en-US" sz="2000" b="1" dirty="0"/>
        </a:p>
      </dgm:t>
    </dgm:pt>
    <dgm:pt modelId="{B788F42F-FB78-455E-A260-B344A26C63D3}" type="parTrans" cxnId="{05D8824F-D83B-4497-9B5D-E593DD542C31}">
      <dgm:prSet/>
      <dgm:spPr/>
      <dgm:t>
        <a:bodyPr/>
        <a:lstStyle/>
        <a:p>
          <a:endParaRPr lang="en-US" sz="2000"/>
        </a:p>
      </dgm:t>
    </dgm:pt>
    <dgm:pt modelId="{F8CD9B7A-C8AD-496F-9727-AB1215178850}" type="sibTrans" cxnId="{05D8824F-D83B-4497-9B5D-E593DD542C31}">
      <dgm:prSet custT="1"/>
      <dgm:spPr/>
      <dgm:t>
        <a:bodyPr/>
        <a:lstStyle/>
        <a:p>
          <a:endParaRPr lang="en-US" sz="1600"/>
        </a:p>
      </dgm:t>
    </dgm:pt>
    <dgm:pt modelId="{76609FED-0783-43F1-82C4-54265DE71743}">
      <dgm:prSet custT="1"/>
      <dgm:spPr/>
      <dgm:t>
        <a:bodyPr/>
        <a:lstStyle/>
        <a:p>
          <a:pPr rtl="0"/>
          <a:r>
            <a:rPr lang="es-HN" sz="2000" dirty="0" smtClean="0"/>
            <a:t>Cooperación Externa</a:t>
          </a:r>
          <a:endParaRPr lang="en-US" sz="2000" dirty="0"/>
        </a:p>
      </dgm:t>
    </dgm:pt>
    <dgm:pt modelId="{8E2FD7A7-C753-4B52-9544-0FEFB2F9671B}" type="parTrans" cxnId="{F6094D7D-B47F-4A7B-9B6D-0DAA2CEFF675}">
      <dgm:prSet/>
      <dgm:spPr/>
      <dgm:t>
        <a:bodyPr/>
        <a:lstStyle/>
        <a:p>
          <a:endParaRPr lang="en-US" sz="2000"/>
        </a:p>
      </dgm:t>
    </dgm:pt>
    <dgm:pt modelId="{85B33EF5-2E4C-4390-BF15-986F38C261DB}" type="sibTrans" cxnId="{F6094D7D-B47F-4A7B-9B6D-0DAA2CEFF675}">
      <dgm:prSet custT="1"/>
      <dgm:spPr/>
      <dgm:t>
        <a:bodyPr/>
        <a:lstStyle/>
        <a:p>
          <a:endParaRPr lang="en-US" sz="1600"/>
        </a:p>
      </dgm:t>
    </dgm:pt>
    <dgm:pt modelId="{37B9788D-A424-48FF-A25E-21B51E45883E}">
      <dgm:prSet custT="1"/>
      <dgm:spPr/>
      <dgm:t>
        <a:bodyPr/>
        <a:lstStyle/>
        <a:p>
          <a:pPr rtl="0"/>
          <a:r>
            <a:rPr lang="es-HN" sz="2000" dirty="0" smtClean="0"/>
            <a:t>Apalancamientos Financieros (Prestamos)</a:t>
          </a:r>
          <a:endParaRPr lang="es-HN" sz="2000" dirty="0"/>
        </a:p>
      </dgm:t>
    </dgm:pt>
    <dgm:pt modelId="{57FD916C-2A99-405F-8D5E-30A6E02248FD}" type="parTrans" cxnId="{549B6FC9-A051-4F54-9957-CB4AE4699002}">
      <dgm:prSet/>
      <dgm:spPr/>
      <dgm:t>
        <a:bodyPr/>
        <a:lstStyle/>
        <a:p>
          <a:endParaRPr lang="en-US" sz="2000"/>
        </a:p>
      </dgm:t>
    </dgm:pt>
    <dgm:pt modelId="{C5C4C255-3F75-4B19-BAA6-2EA6A5561C49}" type="sibTrans" cxnId="{549B6FC9-A051-4F54-9957-CB4AE4699002}">
      <dgm:prSet/>
      <dgm:spPr/>
      <dgm:t>
        <a:bodyPr/>
        <a:lstStyle/>
        <a:p>
          <a:endParaRPr lang="en-US" sz="2000"/>
        </a:p>
      </dgm:t>
    </dgm:pt>
    <dgm:pt modelId="{53F5763D-C68B-40C2-B674-2311212BD8CB}" type="pres">
      <dgm:prSet presAssocID="{E7FFD7DC-2768-42D6-879C-A79F86F7A72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HN"/>
        </a:p>
      </dgm:t>
    </dgm:pt>
    <dgm:pt modelId="{7DF4A009-8AB7-44AD-B343-0648C02D47C8}" type="pres">
      <dgm:prSet presAssocID="{9FACE9AE-EAA4-4D02-8DA0-6CD19C4A990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B1001BEC-A350-4164-9540-17DEC5B2826F}" type="pres">
      <dgm:prSet presAssocID="{25783C2A-42B2-4B2E-9250-AFBAEC9807B1}" presName="sibTrans" presStyleLbl="sibTrans2D1" presStyleIdx="0" presStyleCnt="3"/>
      <dgm:spPr/>
      <dgm:t>
        <a:bodyPr/>
        <a:lstStyle/>
        <a:p>
          <a:endParaRPr lang="es-HN"/>
        </a:p>
      </dgm:t>
    </dgm:pt>
    <dgm:pt modelId="{76764497-1FF4-46A2-BD11-573B5C6A73ED}" type="pres">
      <dgm:prSet presAssocID="{25783C2A-42B2-4B2E-9250-AFBAEC9807B1}" presName="connectorText" presStyleLbl="sibTrans2D1" presStyleIdx="0" presStyleCnt="3"/>
      <dgm:spPr/>
      <dgm:t>
        <a:bodyPr/>
        <a:lstStyle/>
        <a:p>
          <a:endParaRPr lang="es-HN"/>
        </a:p>
      </dgm:t>
    </dgm:pt>
    <dgm:pt modelId="{6485DF40-273A-48A9-8AC4-31B2D5977D41}" type="pres">
      <dgm:prSet presAssocID="{98E195CC-8E7A-4BA9-A082-D67C4FE9146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24B6B-BD1B-45AB-823D-8045208AF1B4}" type="pres">
      <dgm:prSet presAssocID="{F8CD9B7A-C8AD-496F-9727-AB1215178850}" presName="sibTrans" presStyleLbl="sibTrans2D1" presStyleIdx="1" presStyleCnt="3"/>
      <dgm:spPr/>
      <dgm:t>
        <a:bodyPr/>
        <a:lstStyle/>
        <a:p>
          <a:endParaRPr lang="es-HN"/>
        </a:p>
      </dgm:t>
    </dgm:pt>
    <dgm:pt modelId="{487F330F-4421-406B-BBFE-2B5C93BA99EA}" type="pres">
      <dgm:prSet presAssocID="{F8CD9B7A-C8AD-496F-9727-AB1215178850}" presName="connectorText" presStyleLbl="sibTrans2D1" presStyleIdx="1" presStyleCnt="3"/>
      <dgm:spPr/>
      <dgm:t>
        <a:bodyPr/>
        <a:lstStyle/>
        <a:p>
          <a:endParaRPr lang="es-HN"/>
        </a:p>
      </dgm:t>
    </dgm:pt>
    <dgm:pt modelId="{A349FC04-5A30-464A-B9FB-CCD44F3C941F}" type="pres">
      <dgm:prSet presAssocID="{76609FED-0783-43F1-82C4-54265DE7174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9CB49528-3692-44CF-AF13-09A6030437E5}" type="pres">
      <dgm:prSet presAssocID="{85B33EF5-2E4C-4390-BF15-986F38C261DB}" presName="sibTrans" presStyleLbl="sibTrans2D1" presStyleIdx="2" presStyleCnt="3"/>
      <dgm:spPr/>
      <dgm:t>
        <a:bodyPr/>
        <a:lstStyle/>
        <a:p>
          <a:endParaRPr lang="es-HN"/>
        </a:p>
      </dgm:t>
    </dgm:pt>
    <dgm:pt modelId="{8211A584-4B0C-40C7-B635-81AF8F336D7B}" type="pres">
      <dgm:prSet presAssocID="{85B33EF5-2E4C-4390-BF15-986F38C261DB}" presName="connectorText" presStyleLbl="sibTrans2D1" presStyleIdx="2" presStyleCnt="3"/>
      <dgm:spPr/>
      <dgm:t>
        <a:bodyPr/>
        <a:lstStyle/>
        <a:p>
          <a:endParaRPr lang="es-HN"/>
        </a:p>
      </dgm:t>
    </dgm:pt>
    <dgm:pt modelId="{AB1B1C37-0833-4C63-B19B-BAA26079A916}" type="pres">
      <dgm:prSet presAssocID="{37B9788D-A424-48FF-A25E-21B51E45883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7BF70967-A220-40EC-B729-92436F6275F5}" type="presOf" srcId="{E7FFD7DC-2768-42D6-879C-A79F86F7A726}" destId="{53F5763D-C68B-40C2-B674-2311212BD8CB}" srcOrd="0" destOrd="0" presId="urn:microsoft.com/office/officeart/2005/8/layout/process2"/>
    <dgm:cxn modelId="{788A52C0-12B4-44BB-9128-256EACFB6A15}" type="presOf" srcId="{85B33EF5-2E4C-4390-BF15-986F38C261DB}" destId="{9CB49528-3692-44CF-AF13-09A6030437E5}" srcOrd="0" destOrd="0" presId="urn:microsoft.com/office/officeart/2005/8/layout/process2"/>
    <dgm:cxn modelId="{B55B8CFD-CBD1-4976-8843-9EB2202828C8}" type="presOf" srcId="{37B9788D-A424-48FF-A25E-21B51E45883E}" destId="{AB1B1C37-0833-4C63-B19B-BAA26079A916}" srcOrd="0" destOrd="0" presId="urn:microsoft.com/office/officeart/2005/8/layout/process2"/>
    <dgm:cxn modelId="{87D48DDE-F989-47DC-B341-670BA3781078}" type="presOf" srcId="{F8CD9B7A-C8AD-496F-9727-AB1215178850}" destId="{487F330F-4421-406B-BBFE-2B5C93BA99EA}" srcOrd="1" destOrd="0" presId="urn:microsoft.com/office/officeart/2005/8/layout/process2"/>
    <dgm:cxn modelId="{72454E1D-27C6-4809-A4C2-2FF9D10A148B}" srcId="{E7FFD7DC-2768-42D6-879C-A79F86F7A726}" destId="{9FACE9AE-EAA4-4D02-8DA0-6CD19C4A9909}" srcOrd="0" destOrd="0" parTransId="{259C6660-5739-4CE0-A933-5EF9C76E16BE}" sibTransId="{25783C2A-42B2-4B2E-9250-AFBAEC9807B1}"/>
    <dgm:cxn modelId="{549B6FC9-A051-4F54-9957-CB4AE4699002}" srcId="{E7FFD7DC-2768-42D6-879C-A79F86F7A726}" destId="{37B9788D-A424-48FF-A25E-21B51E45883E}" srcOrd="3" destOrd="0" parTransId="{57FD916C-2A99-405F-8D5E-30A6E02248FD}" sibTransId="{C5C4C255-3F75-4B19-BAA6-2EA6A5561C49}"/>
    <dgm:cxn modelId="{813B0706-A653-421B-8186-5E6C318751CE}" type="presOf" srcId="{98E195CC-8E7A-4BA9-A082-D67C4FE91460}" destId="{6485DF40-273A-48A9-8AC4-31B2D5977D41}" srcOrd="0" destOrd="0" presId="urn:microsoft.com/office/officeart/2005/8/layout/process2"/>
    <dgm:cxn modelId="{A54D57D3-306E-47A4-9A9C-F61378467177}" type="presOf" srcId="{25783C2A-42B2-4B2E-9250-AFBAEC9807B1}" destId="{76764497-1FF4-46A2-BD11-573B5C6A73ED}" srcOrd="1" destOrd="0" presId="urn:microsoft.com/office/officeart/2005/8/layout/process2"/>
    <dgm:cxn modelId="{87E45E9E-FAEB-4B0C-BD68-2AB74E65D363}" type="presOf" srcId="{F8CD9B7A-C8AD-496F-9727-AB1215178850}" destId="{16C24B6B-BD1B-45AB-823D-8045208AF1B4}" srcOrd="0" destOrd="0" presId="urn:microsoft.com/office/officeart/2005/8/layout/process2"/>
    <dgm:cxn modelId="{F6094D7D-B47F-4A7B-9B6D-0DAA2CEFF675}" srcId="{E7FFD7DC-2768-42D6-879C-A79F86F7A726}" destId="{76609FED-0783-43F1-82C4-54265DE71743}" srcOrd="2" destOrd="0" parTransId="{8E2FD7A7-C753-4B52-9544-0FEFB2F9671B}" sibTransId="{85B33EF5-2E4C-4390-BF15-986F38C261DB}"/>
    <dgm:cxn modelId="{4261C4CD-DB8A-4252-901D-EAC33F3026E2}" type="presOf" srcId="{76609FED-0783-43F1-82C4-54265DE71743}" destId="{A349FC04-5A30-464A-B9FB-CCD44F3C941F}" srcOrd="0" destOrd="0" presId="urn:microsoft.com/office/officeart/2005/8/layout/process2"/>
    <dgm:cxn modelId="{1E793597-5A70-44DF-9F27-598C8305CB61}" type="presOf" srcId="{25783C2A-42B2-4B2E-9250-AFBAEC9807B1}" destId="{B1001BEC-A350-4164-9540-17DEC5B2826F}" srcOrd="0" destOrd="0" presId="urn:microsoft.com/office/officeart/2005/8/layout/process2"/>
    <dgm:cxn modelId="{0D3E1CA0-730B-4B11-924B-65B10842AF67}" type="presOf" srcId="{9FACE9AE-EAA4-4D02-8DA0-6CD19C4A9909}" destId="{7DF4A009-8AB7-44AD-B343-0648C02D47C8}" srcOrd="0" destOrd="0" presId="urn:microsoft.com/office/officeart/2005/8/layout/process2"/>
    <dgm:cxn modelId="{B7B24D25-229C-404A-8D4E-C6254EE0A896}" type="presOf" srcId="{85B33EF5-2E4C-4390-BF15-986F38C261DB}" destId="{8211A584-4B0C-40C7-B635-81AF8F336D7B}" srcOrd="1" destOrd="0" presId="urn:microsoft.com/office/officeart/2005/8/layout/process2"/>
    <dgm:cxn modelId="{05D8824F-D83B-4497-9B5D-E593DD542C31}" srcId="{E7FFD7DC-2768-42D6-879C-A79F86F7A726}" destId="{98E195CC-8E7A-4BA9-A082-D67C4FE91460}" srcOrd="1" destOrd="0" parTransId="{B788F42F-FB78-455E-A260-B344A26C63D3}" sibTransId="{F8CD9B7A-C8AD-496F-9727-AB1215178850}"/>
    <dgm:cxn modelId="{1FC38E32-5FFA-44E8-A215-963847CB4E9C}" type="presParOf" srcId="{53F5763D-C68B-40C2-B674-2311212BD8CB}" destId="{7DF4A009-8AB7-44AD-B343-0648C02D47C8}" srcOrd="0" destOrd="0" presId="urn:microsoft.com/office/officeart/2005/8/layout/process2"/>
    <dgm:cxn modelId="{1EB787C7-C556-4940-B584-52E92BCFBD49}" type="presParOf" srcId="{53F5763D-C68B-40C2-B674-2311212BD8CB}" destId="{B1001BEC-A350-4164-9540-17DEC5B2826F}" srcOrd="1" destOrd="0" presId="urn:microsoft.com/office/officeart/2005/8/layout/process2"/>
    <dgm:cxn modelId="{36551E6E-F777-4319-9CBA-D3B291D13045}" type="presParOf" srcId="{B1001BEC-A350-4164-9540-17DEC5B2826F}" destId="{76764497-1FF4-46A2-BD11-573B5C6A73ED}" srcOrd="0" destOrd="0" presId="urn:microsoft.com/office/officeart/2005/8/layout/process2"/>
    <dgm:cxn modelId="{BA02B7C1-0E2A-4511-9134-06A293DC5FAD}" type="presParOf" srcId="{53F5763D-C68B-40C2-B674-2311212BD8CB}" destId="{6485DF40-273A-48A9-8AC4-31B2D5977D41}" srcOrd="2" destOrd="0" presId="urn:microsoft.com/office/officeart/2005/8/layout/process2"/>
    <dgm:cxn modelId="{B86558A5-02A1-4D88-9376-51E6D3A7DDCA}" type="presParOf" srcId="{53F5763D-C68B-40C2-B674-2311212BD8CB}" destId="{16C24B6B-BD1B-45AB-823D-8045208AF1B4}" srcOrd="3" destOrd="0" presId="urn:microsoft.com/office/officeart/2005/8/layout/process2"/>
    <dgm:cxn modelId="{76101E8C-7FEE-4CD8-8FD7-6F655B7EE536}" type="presParOf" srcId="{16C24B6B-BD1B-45AB-823D-8045208AF1B4}" destId="{487F330F-4421-406B-BBFE-2B5C93BA99EA}" srcOrd="0" destOrd="0" presId="urn:microsoft.com/office/officeart/2005/8/layout/process2"/>
    <dgm:cxn modelId="{6BA526A0-CFCC-499B-B9DD-D181E8293C20}" type="presParOf" srcId="{53F5763D-C68B-40C2-B674-2311212BD8CB}" destId="{A349FC04-5A30-464A-B9FB-CCD44F3C941F}" srcOrd="4" destOrd="0" presId="urn:microsoft.com/office/officeart/2005/8/layout/process2"/>
    <dgm:cxn modelId="{F23AA1C8-84AB-40C2-B862-B5554DE9BF50}" type="presParOf" srcId="{53F5763D-C68B-40C2-B674-2311212BD8CB}" destId="{9CB49528-3692-44CF-AF13-09A6030437E5}" srcOrd="5" destOrd="0" presId="urn:microsoft.com/office/officeart/2005/8/layout/process2"/>
    <dgm:cxn modelId="{ABB495BA-AD45-48C6-874D-51614CE86210}" type="presParOf" srcId="{9CB49528-3692-44CF-AF13-09A6030437E5}" destId="{8211A584-4B0C-40C7-B635-81AF8F336D7B}" srcOrd="0" destOrd="0" presId="urn:microsoft.com/office/officeart/2005/8/layout/process2"/>
    <dgm:cxn modelId="{410A6126-7912-4407-858D-6A391BD5B5AC}" type="presParOf" srcId="{53F5763D-C68B-40C2-B674-2311212BD8CB}" destId="{AB1B1C37-0833-4C63-B19B-BAA26079A916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5C41E8-3B11-4F57-A37C-8B959E3A0956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B2D8DFD-0D3F-4652-BF42-E347E30BDF60}">
      <dgm:prSet/>
      <dgm:spPr/>
      <dgm:t>
        <a:bodyPr/>
        <a:lstStyle/>
        <a:p>
          <a:pPr rtl="0"/>
          <a:r>
            <a:rPr lang="es-HN" dirty="0" smtClean="0"/>
            <a:t>GASTANDO AL DIA A DIA.</a:t>
          </a:r>
          <a:endParaRPr lang="es-HN" dirty="0"/>
        </a:p>
      </dgm:t>
    </dgm:pt>
    <dgm:pt modelId="{9D79E345-FD75-4F1D-AD36-7AA40A466BB0}" type="parTrans" cxnId="{CA9E07E8-75F1-43A7-A961-5CCF76257551}">
      <dgm:prSet/>
      <dgm:spPr/>
      <dgm:t>
        <a:bodyPr/>
        <a:lstStyle/>
        <a:p>
          <a:endParaRPr lang="en-US"/>
        </a:p>
      </dgm:t>
    </dgm:pt>
    <dgm:pt modelId="{A363BA33-2632-47FF-8082-2673D27D6FE5}" type="sibTrans" cxnId="{CA9E07E8-75F1-43A7-A961-5CCF76257551}">
      <dgm:prSet/>
      <dgm:spPr/>
      <dgm:t>
        <a:bodyPr/>
        <a:lstStyle/>
        <a:p>
          <a:endParaRPr lang="en-US"/>
        </a:p>
      </dgm:t>
    </dgm:pt>
    <dgm:pt modelId="{A196FD5A-F2BC-41A5-A63E-2BF1D9B21C54}">
      <dgm:prSet/>
      <dgm:spPr/>
      <dgm:t>
        <a:bodyPr/>
        <a:lstStyle/>
        <a:p>
          <a:pPr rtl="0"/>
          <a:r>
            <a:rPr lang="es-HN" dirty="0" smtClean="0"/>
            <a:t>SIN O CON POCA VISION ESTRATEGICA.</a:t>
          </a:r>
          <a:endParaRPr lang="en-US" dirty="0"/>
        </a:p>
      </dgm:t>
    </dgm:pt>
    <dgm:pt modelId="{866FB401-DCCE-4513-BD40-032B61B9C622}" type="parTrans" cxnId="{16AF07D0-DB7B-4A16-93E5-7E8D34422C2A}">
      <dgm:prSet/>
      <dgm:spPr/>
      <dgm:t>
        <a:bodyPr/>
        <a:lstStyle/>
        <a:p>
          <a:endParaRPr lang="en-US"/>
        </a:p>
      </dgm:t>
    </dgm:pt>
    <dgm:pt modelId="{244BD936-D9DF-4377-B802-0EEA92A69760}" type="sibTrans" cxnId="{16AF07D0-DB7B-4A16-93E5-7E8D34422C2A}">
      <dgm:prSet/>
      <dgm:spPr/>
      <dgm:t>
        <a:bodyPr/>
        <a:lstStyle/>
        <a:p>
          <a:endParaRPr lang="en-US"/>
        </a:p>
      </dgm:t>
    </dgm:pt>
    <dgm:pt modelId="{A1AAE690-F89D-413F-8898-7CBA1BFA0234}">
      <dgm:prSet/>
      <dgm:spPr/>
      <dgm:t>
        <a:bodyPr/>
        <a:lstStyle/>
        <a:p>
          <a:pPr rtl="0"/>
          <a:r>
            <a:rPr lang="es-HN" dirty="0" smtClean="0"/>
            <a:t>SIN ORIENTACION </a:t>
          </a:r>
          <a:r>
            <a:rPr lang="es-HN" dirty="0" smtClean="0"/>
            <a:t>DEL GASTO.</a:t>
          </a:r>
          <a:endParaRPr lang="es-HN" dirty="0"/>
        </a:p>
      </dgm:t>
    </dgm:pt>
    <dgm:pt modelId="{695432BC-17A4-4628-8278-54A9C802A339}" type="parTrans" cxnId="{991EE87F-D037-4C5F-ADC8-8AEB97F2B69A}">
      <dgm:prSet/>
      <dgm:spPr/>
      <dgm:t>
        <a:bodyPr/>
        <a:lstStyle/>
        <a:p>
          <a:endParaRPr lang="en-US"/>
        </a:p>
      </dgm:t>
    </dgm:pt>
    <dgm:pt modelId="{BABF207F-515F-4B61-9F6A-372A90AB9401}" type="sibTrans" cxnId="{991EE87F-D037-4C5F-ADC8-8AEB97F2B69A}">
      <dgm:prSet/>
      <dgm:spPr/>
      <dgm:t>
        <a:bodyPr/>
        <a:lstStyle/>
        <a:p>
          <a:endParaRPr lang="en-US"/>
        </a:p>
      </dgm:t>
    </dgm:pt>
    <dgm:pt modelId="{887B0A85-50F7-4046-8747-5B8CF450CBB4}" type="pres">
      <dgm:prSet presAssocID="{A55C41E8-3B11-4F57-A37C-8B959E3A095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HN"/>
        </a:p>
      </dgm:t>
    </dgm:pt>
    <dgm:pt modelId="{CA3AEA36-ED92-4368-9BFA-0F0E2F58DDA5}" type="pres">
      <dgm:prSet presAssocID="{1B2D8DFD-0D3F-4652-BF42-E347E30BDF60}" presName="parentLin" presStyleCnt="0"/>
      <dgm:spPr/>
    </dgm:pt>
    <dgm:pt modelId="{7FD0B74D-55B6-4BC0-A6B7-CEE9AAD5B4FB}" type="pres">
      <dgm:prSet presAssocID="{1B2D8DFD-0D3F-4652-BF42-E347E30BDF60}" presName="parentLeftMargin" presStyleLbl="node1" presStyleIdx="0" presStyleCnt="3"/>
      <dgm:spPr/>
      <dgm:t>
        <a:bodyPr/>
        <a:lstStyle/>
        <a:p>
          <a:endParaRPr lang="es-HN"/>
        </a:p>
      </dgm:t>
    </dgm:pt>
    <dgm:pt modelId="{AC0B070C-FAA6-4FE8-846E-23EE15AEBB8E}" type="pres">
      <dgm:prSet presAssocID="{1B2D8DFD-0D3F-4652-BF42-E347E30BDF6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223A5E92-2814-4062-8A2D-2D54F3DC4F12}" type="pres">
      <dgm:prSet presAssocID="{1B2D8DFD-0D3F-4652-BF42-E347E30BDF60}" presName="negativeSpace" presStyleCnt="0"/>
      <dgm:spPr/>
    </dgm:pt>
    <dgm:pt modelId="{EC4B0679-D991-4069-98B8-604EB6AB1F88}" type="pres">
      <dgm:prSet presAssocID="{1B2D8DFD-0D3F-4652-BF42-E347E30BDF60}" presName="childText" presStyleLbl="conFgAcc1" presStyleIdx="0" presStyleCnt="3">
        <dgm:presLayoutVars>
          <dgm:bulletEnabled val="1"/>
        </dgm:presLayoutVars>
      </dgm:prSet>
      <dgm:spPr/>
    </dgm:pt>
    <dgm:pt modelId="{694525DF-D007-4D48-8F0F-CF087788C52A}" type="pres">
      <dgm:prSet presAssocID="{A363BA33-2632-47FF-8082-2673D27D6FE5}" presName="spaceBetweenRectangles" presStyleCnt="0"/>
      <dgm:spPr/>
    </dgm:pt>
    <dgm:pt modelId="{11F20E75-47E2-4A96-B88C-4A0784F125B5}" type="pres">
      <dgm:prSet presAssocID="{A196FD5A-F2BC-41A5-A63E-2BF1D9B21C54}" presName="parentLin" presStyleCnt="0"/>
      <dgm:spPr/>
    </dgm:pt>
    <dgm:pt modelId="{86E4DC63-E2C9-48FA-90BE-4FC2CA25A081}" type="pres">
      <dgm:prSet presAssocID="{A196FD5A-F2BC-41A5-A63E-2BF1D9B21C54}" presName="parentLeftMargin" presStyleLbl="node1" presStyleIdx="0" presStyleCnt="3"/>
      <dgm:spPr/>
      <dgm:t>
        <a:bodyPr/>
        <a:lstStyle/>
        <a:p>
          <a:endParaRPr lang="es-HN"/>
        </a:p>
      </dgm:t>
    </dgm:pt>
    <dgm:pt modelId="{7A22E5CF-0911-4D20-AF83-BEE1347332F7}" type="pres">
      <dgm:prSet presAssocID="{A196FD5A-F2BC-41A5-A63E-2BF1D9B21C5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8D8F9479-0A08-4893-AD56-846D76E8390E}" type="pres">
      <dgm:prSet presAssocID="{A196FD5A-F2BC-41A5-A63E-2BF1D9B21C54}" presName="negativeSpace" presStyleCnt="0"/>
      <dgm:spPr/>
    </dgm:pt>
    <dgm:pt modelId="{769953E5-748A-4C24-939B-04F328DE36B5}" type="pres">
      <dgm:prSet presAssocID="{A196FD5A-F2BC-41A5-A63E-2BF1D9B21C54}" presName="childText" presStyleLbl="conFgAcc1" presStyleIdx="1" presStyleCnt="3">
        <dgm:presLayoutVars>
          <dgm:bulletEnabled val="1"/>
        </dgm:presLayoutVars>
      </dgm:prSet>
      <dgm:spPr/>
    </dgm:pt>
    <dgm:pt modelId="{453794B7-1B1A-4639-8F90-AF354331E61B}" type="pres">
      <dgm:prSet presAssocID="{244BD936-D9DF-4377-B802-0EEA92A69760}" presName="spaceBetweenRectangles" presStyleCnt="0"/>
      <dgm:spPr/>
    </dgm:pt>
    <dgm:pt modelId="{E6E06041-72B5-4C9E-B86B-4836442448FF}" type="pres">
      <dgm:prSet presAssocID="{A1AAE690-F89D-413F-8898-7CBA1BFA0234}" presName="parentLin" presStyleCnt="0"/>
      <dgm:spPr/>
    </dgm:pt>
    <dgm:pt modelId="{3DAACEC4-D4BE-4ABD-9688-9982D0D890C4}" type="pres">
      <dgm:prSet presAssocID="{A1AAE690-F89D-413F-8898-7CBA1BFA0234}" presName="parentLeftMargin" presStyleLbl="node1" presStyleIdx="1" presStyleCnt="3"/>
      <dgm:spPr/>
      <dgm:t>
        <a:bodyPr/>
        <a:lstStyle/>
        <a:p>
          <a:endParaRPr lang="es-HN"/>
        </a:p>
      </dgm:t>
    </dgm:pt>
    <dgm:pt modelId="{41E3D2B5-9BB4-415D-81DD-28A55F7BE8D6}" type="pres">
      <dgm:prSet presAssocID="{A1AAE690-F89D-413F-8898-7CBA1BFA023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D419D7C2-0958-4D03-8970-653E48838E31}" type="pres">
      <dgm:prSet presAssocID="{A1AAE690-F89D-413F-8898-7CBA1BFA0234}" presName="negativeSpace" presStyleCnt="0"/>
      <dgm:spPr/>
    </dgm:pt>
    <dgm:pt modelId="{E1B85CCF-05D4-4BBF-BB0B-85016AB30D1D}" type="pres">
      <dgm:prSet presAssocID="{A1AAE690-F89D-413F-8898-7CBA1BFA023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CA3FD25-E040-4DB7-8B83-9503A9EC8D46}" type="presOf" srcId="{1B2D8DFD-0D3F-4652-BF42-E347E30BDF60}" destId="{AC0B070C-FAA6-4FE8-846E-23EE15AEBB8E}" srcOrd="1" destOrd="0" presId="urn:microsoft.com/office/officeart/2005/8/layout/list1"/>
    <dgm:cxn modelId="{CA9E07E8-75F1-43A7-A961-5CCF76257551}" srcId="{A55C41E8-3B11-4F57-A37C-8B959E3A0956}" destId="{1B2D8DFD-0D3F-4652-BF42-E347E30BDF60}" srcOrd="0" destOrd="0" parTransId="{9D79E345-FD75-4F1D-AD36-7AA40A466BB0}" sibTransId="{A363BA33-2632-47FF-8082-2673D27D6FE5}"/>
    <dgm:cxn modelId="{032EBAB2-57C4-4008-86A3-46C1C6F714F1}" type="presOf" srcId="{A196FD5A-F2BC-41A5-A63E-2BF1D9B21C54}" destId="{7A22E5CF-0911-4D20-AF83-BEE1347332F7}" srcOrd="1" destOrd="0" presId="urn:microsoft.com/office/officeart/2005/8/layout/list1"/>
    <dgm:cxn modelId="{7D67A74B-604B-48E6-A074-FD0B03D8D025}" type="presOf" srcId="{1B2D8DFD-0D3F-4652-BF42-E347E30BDF60}" destId="{7FD0B74D-55B6-4BC0-A6B7-CEE9AAD5B4FB}" srcOrd="0" destOrd="0" presId="urn:microsoft.com/office/officeart/2005/8/layout/list1"/>
    <dgm:cxn modelId="{697E9E17-36CC-4D78-BE56-DB370D6C0379}" type="presOf" srcId="{A1AAE690-F89D-413F-8898-7CBA1BFA0234}" destId="{41E3D2B5-9BB4-415D-81DD-28A55F7BE8D6}" srcOrd="1" destOrd="0" presId="urn:microsoft.com/office/officeart/2005/8/layout/list1"/>
    <dgm:cxn modelId="{991EE87F-D037-4C5F-ADC8-8AEB97F2B69A}" srcId="{A55C41E8-3B11-4F57-A37C-8B959E3A0956}" destId="{A1AAE690-F89D-413F-8898-7CBA1BFA0234}" srcOrd="2" destOrd="0" parTransId="{695432BC-17A4-4628-8278-54A9C802A339}" sibTransId="{BABF207F-515F-4B61-9F6A-372A90AB9401}"/>
    <dgm:cxn modelId="{181B894E-93A3-48A3-92AF-47BC151B6CC3}" type="presOf" srcId="{A55C41E8-3B11-4F57-A37C-8B959E3A0956}" destId="{887B0A85-50F7-4046-8747-5B8CF450CBB4}" srcOrd="0" destOrd="0" presId="urn:microsoft.com/office/officeart/2005/8/layout/list1"/>
    <dgm:cxn modelId="{D1A742D6-2807-45D9-9E9A-18B6628BDCE9}" type="presOf" srcId="{A1AAE690-F89D-413F-8898-7CBA1BFA0234}" destId="{3DAACEC4-D4BE-4ABD-9688-9982D0D890C4}" srcOrd="0" destOrd="0" presId="urn:microsoft.com/office/officeart/2005/8/layout/list1"/>
    <dgm:cxn modelId="{63477F0E-7BA9-44A3-81DB-C279957C5B93}" type="presOf" srcId="{A196FD5A-F2BC-41A5-A63E-2BF1D9B21C54}" destId="{86E4DC63-E2C9-48FA-90BE-4FC2CA25A081}" srcOrd="0" destOrd="0" presId="urn:microsoft.com/office/officeart/2005/8/layout/list1"/>
    <dgm:cxn modelId="{16AF07D0-DB7B-4A16-93E5-7E8D34422C2A}" srcId="{A55C41E8-3B11-4F57-A37C-8B959E3A0956}" destId="{A196FD5A-F2BC-41A5-A63E-2BF1D9B21C54}" srcOrd="1" destOrd="0" parTransId="{866FB401-DCCE-4513-BD40-032B61B9C622}" sibTransId="{244BD936-D9DF-4377-B802-0EEA92A69760}"/>
    <dgm:cxn modelId="{3A29C0D7-B062-411B-8971-DD3A522DF6B5}" type="presParOf" srcId="{887B0A85-50F7-4046-8747-5B8CF450CBB4}" destId="{CA3AEA36-ED92-4368-9BFA-0F0E2F58DDA5}" srcOrd="0" destOrd="0" presId="urn:microsoft.com/office/officeart/2005/8/layout/list1"/>
    <dgm:cxn modelId="{2290247D-333C-4A2A-8DAD-AF3091EEAE7B}" type="presParOf" srcId="{CA3AEA36-ED92-4368-9BFA-0F0E2F58DDA5}" destId="{7FD0B74D-55B6-4BC0-A6B7-CEE9AAD5B4FB}" srcOrd="0" destOrd="0" presId="urn:microsoft.com/office/officeart/2005/8/layout/list1"/>
    <dgm:cxn modelId="{522AE646-C521-4496-90DC-D7042E07786E}" type="presParOf" srcId="{CA3AEA36-ED92-4368-9BFA-0F0E2F58DDA5}" destId="{AC0B070C-FAA6-4FE8-846E-23EE15AEBB8E}" srcOrd="1" destOrd="0" presId="urn:microsoft.com/office/officeart/2005/8/layout/list1"/>
    <dgm:cxn modelId="{78ED064E-2291-4E3E-AE16-4E9122299FE0}" type="presParOf" srcId="{887B0A85-50F7-4046-8747-5B8CF450CBB4}" destId="{223A5E92-2814-4062-8A2D-2D54F3DC4F12}" srcOrd="1" destOrd="0" presId="urn:microsoft.com/office/officeart/2005/8/layout/list1"/>
    <dgm:cxn modelId="{AEA4224F-2DB4-4DB7-B20B-4C4E95491B11}" type="presParOf" srcId="{887B0A85-50F7-4046-8747-5B8CF450CBB4}" destId="{EC4B0679-D991-4069-98B8-604EB6AB1F88}" srcOrd="2" destOrd="0" presId="urn:microsoft.com/office/officeart/2005/8/layout/list1"/>
    <dgm:cxn modelId="{FDB8BD1E-D5F4-441C-AD47-2113C8C06549}" type="presParOf" srcId="{887B0A85-50F7-4046-8747-5B8CF450CBB4}" destId="{694525DF-D007-4D48-8F0F-CF087788C52A}" srcOrd="3" destOrd="0" presId="urn:microsoft.com/office/officeart/2005/8/layout/list1"/>
    <dgm:cxn modelId="{8474C078-B4B5-4670-B54E-0D4C04429302}" type="presParOf" srcId="{887B0A85-50F7-4046-8747-5B8CF450CBB4}" destId="{11F20E75-47E2-4A96-B88C-4A0784F125B5}" srcOrd="4" destOrd="0" presId="urn:microsoft.com/office/officeart/2005/8/layout/list1"/>
    <dgm:cxn modelId="{15814442-54C7-46F5-ADF8-1052ECAC94C2}" type="presParOf" srcId="{11F20E75-47E2-4A96-B88C-4A0784F125B5}" destId="{86E4DC63-E2C9-48FA-90BE-4FC2CA25A081}" srcOrd="0" destOrd="0" presId="urn:microsoft.com/office/officeart/2005/8/layout/list1"/>
    <dgm:cxn modelId="{B659B3EC-0B93-4A9C-8957-B44BC5A036A4}" type="presParOf" srcId="{11F20E75-47E2-4A96-B88C-4A0784F125B5}" destId="{7A22E5CF-0911-4D20-AF83-BEE1347332F7}" srcOrd="1" destOrd="0" presId="urn:microsoft.com/office/officeart/2005/8/layout/list1"/>
    <dgm:cxn modelId="{E6093282-4CE1-4306-A554-49C8837C96D4}" type="presParOf" srcId="{887B0A85-50F7-4046-8747-5B8CF450CBB4}" destId="{8D8F9479-0A08-4893-AD56-846D76E8390E}" srcOrd="5" destOrd="0" presId="urn:microsoft.com/office/officeart/2005/8/layout/list1"/>
    <dgm:cxn modelId="{83103B23-CB77-4290-8696-E5CAB35A0036}" type="presParOf" srcId="{887B0A85-50F7-4046-8747-5B8CF450CBB4}" destId="{769953E5-748A-4C24-939B-04F328DE36B5}" srcOrd="6" destOrd="0" presId="urn:microsoft.com/office/officeart/2005/8/layout/list1"/>
    <dgm:cxn modelId="{7FAD0C24-E877-4A56-B368-144826244183}" type="presParOf" srcId="{887B0A85-50F7-4046-8747-5B8CF450CBB4}" destId="{453794B7-1B1A-4639-8F90-AF354331E61B}" srcOrd="7" destOrd="0" presId="urn:microsoft.com/office/officeart/2005/8/layout/list1"/>
    <dgm:cxn modelId="{4950FA07-037C-49AA-B3E8-E158EA535BD9}" type="presParOf" srcId="{887B0A85-50F7-4046-8747-5B8CF450CBB4}" destId="{E6E06041-72B5-4C9E-B86B-4836442448FF}" srcOrd="8" destOrd="0" presId="urn:microsoft.com/office/officeart/2005/8/layout/list1"/>
    <dgm:cxn modelId="{D142733C-1692-4152-BE34-1C689AC43406}" type="presParOf" srcId="{E6E06041-72B5-4C9E-B86B-4836442448FF}" destId="{3DAACEC4-D4BE-4ABD-9688-9982D0D890C4}" srcOrd="0" destOrd="0" presId="urn:microsoft.com/office/officeart/2005/8/layout/list1"/>
    <dgm:cxn modelId="{5AC57018-44D7-4229-968E-8C47F7245737}" type="presParOf" srcId="{E6E06041-72B5-4C9E-B86B-4836442448FF}" destId="{41E3D2B5-9BB4-415D-81DD-28A55F7BE8D6}" srcOrd="1" destOrd="0" presId="urn:microsoft.com/office/officeart/2005/8/layout/list1"/>
    <dgm:cxn modelId="{03BAC16E-6FC1-4B4B-A384-D8998D590EDA}" type="presParOf" srcId="{887B0A85-50F7-4046-8747-5B8CF450CBB4}" destId="{D419D7C2-0958-4D03-8970-653E48838E31}" srcOrd="9" destOrd="0" presId="urn:microsoft.com/office/officeart/2005/8/layout/list1"/>
    <dgm:cxn modelId="{CB331B21-ADE5-4190-B075-8AA56FAC9ADB}" type="presParOf" srcId="{887B0A85-50F7-4046-8747-5B8CF450CBB4}" destId="{E1B85CCF-05D4-4BBF-BB0B-85016AB30D1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53E02F-8BDB-4405-9D6E-5ABD0E2E88E1}" type="doc">
      <dgm:prSet loTypeId="urn:microsoft.com/office/officeart/2005/8/layout/lProcess3" loCatId="process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30F5EE74-A41B-4FD1-A740-8B8AA768395E}">
      <dgm:prSet/>
      <dgm:spPr/>
      <dgm:t>
        <a:bodyPr/>
        <a:lstStyle/>
        <a:p>
          <a:pPr rtl="0"/>
          <a:r>
            <a:rPr lang="es-HN" dirty="0" smtClean="0"/>
            <a:t>HERRAMIENTA DE DIRECCION (TOMA DE DECISIONES)</a:t>
          </a:r>
          <a:endParaRPr lang="en-US" dirty="0"/>
        </a:p>
      </dgm:t>
    </dgm:pt>
    <dgm:pt modelId="{CBE3EC20-1945-4155-B2FF-752FC211E5CB}" type="parTrans" cxnId="{091BCC12-431C-4313-956D-A4D16377C42F}">
      <dgm:prSet/>
      <dgm:spPr/>
      <dgm:t>
        <a:bodyPr/>
        <a:lstStyle/>
        <a:p>
          <a:endParaRPr lang="en-US"/>
        </a:p>
      </dgm:t>
    </dgm:pt>
    <dgm:pt modelId="{E9E99689-A335-4FB1-A249-3BAC9850F5FD}" type="sibTrans" cxnId="{091BCC12-431C-4313-956D-A4D16377C42F}">
      <dgm:prSet/>
      <dgm:spPr/>
      <dgm:t>
        <a:bodyPr/>
        <a:lstStyle/>
        <a:p>
          <a:endParaRPr lang="en-US"/>
        </a:p>
      </dgm:t>
    </dgm:pt>
    <dgm:pt modelId="{880EC646-5A3D-448B-A443-C1B79F71D289}">
      <dgm:prSet/>
      <dgm:spPr/>
      <dgm:t>
        <a:bodyPr/>
        <a:lstStyle/>
        <a:p>
          <a:pPr rtl="0"/>
          <a:r>
            <a:rPr lang="es-HN" dirty="0" smtClean="0"/>
            <a:t>ORIENTACION DEL PRESUPUESTO A RESULTADOS</a:t>
          </a:r>
          <a:endParaRPr lang="en-US" dirty="0"/>
        </a:p>
      </dgm:t>
    </dgm:pt>
    <dgm:pt modelId="{18D1F08D-D1B5-4435-B736-427D914833F0}" type="parTrans" cxnId="{5335443E-8F54-46D0-A5F5-07BC4BB0AF4C}">
      <dgm:prSet/>
      <dgm:spPr/>
      <dgm:t>
        <a:bodyPr/>
        <a:lstStyle/>
        <a:p>
          <a:endParaRPr lang="en-US"/>
        </a:p>
      </dgm:t>
    </dgm:pt>
    <dgm:pt modelId="{9AF25A43-AD74-40D9-B2DB-24F3FA91331D}" type="sibTrans" cxnId="{5335443E-8F54-46D0-A5F5-07BC4BB0AF4C}">
      <dgm:prSet/>
      <dgm:spPr/>
      <dgm:t>
        <a:bodyPr/>
        <a:lstStyle/>
        <a:p>
          <a:endParaRPr lang="en-US"/>
        </a:p>
      </dgm:t>
    </dgm:pt>
    <dgm:pt modelId="{BFD9E139-D9B7-4F87-A455-A0D0E1E34733}">
      <dgm:prSet/>
      <dgm:spPr/>
      <dgm:t>
        <a:bodyPr/>
        <a:lstStyle/>
        <a:p>
          <a:pPr rtl="0"/>
          <a:r>
            <a:rPr lang="es-HN" dirty="0" smtClean="0"/>
            <a:t>TRANSPARENCIA</a:t>
          </a:r>
          <a:endParaRPr lang="en-US" dirty="0"/>
        </a:p>
      </dgm:t>
    </dgm:pt>
    <dgm:pt modelId="{7EAE0994-C1FD-4926-928E-FA93EC697671}" type="parTrans" cxnId="{7E542F43-8320-4160-859B-C6BE0C26B1F5}">
      <dgm:prSet/>
      <dgm:spPr/>
      <dgm:t>
        <a:bodyPr/>
        <a:lstStyle/>
        <a:p>
          <a:endParaRPr lang="en-US"/>
        </a:p>
      </dgm:t>
    </dgm:pt>
    <dgm:pt modelId="{BB5C97E0-BBDA-428C-97DA-A5AAC67790F9}" type="sibTrans" cxnId="{7E542F43-8320-4160-859B-C6BE0C26B1F5}">
      <dgm:prSet/>
      <dgm:spPr/>
      <dgm:t>
        <a:bodyPr/>
        <a:lstStyle/>
        <a:p>
          <a:endParaRPr lang="en-US"/>
        </a:p>
      </dgm:t>
    </dgm:pt>
    <dgm:pt modelId="{DBB6FE04-62C6-47B9-B72B-D63F43E6C6C2}">
      <dgm:prSet/>
      <dgm:spPr/>
      <dgm:t>
        <a:bodyPr/>
        <a:lstStyle/>
        <a:p>
          <a:pPr rtl="0"/>
          <a:r>
            <a:rPr lang="es-HN" dirty="0" smtClean="0"/>
            <a:t>REQUISITO INSTITUCIONAL PARA ACCEDER A FONDOS</a:t>
          </a:r>
          <a:endParaRPr lang="es-HN" dirty="0"/>
        </a:p>
      </dgm:t>
    </dgm:pt>
    <dgm:pt modelId="{11756CAB-BF43-4D76-9266-CFF2F9F95F0F}" type="parTrans" cxnId="{35BEA3C2-310A-47A6-B5AC-46E26ADE52D2}">
      <dgm:prSet/>
      <dgm:spPr/>
      <dgm:t>
        <a:bodyPr/>
        <a:lstStyle/>
        <a:p>
          <a:endParaRPr lang="en-US"/>
        </a:p>
      </dgm:t>
    </dgm:pt>
    <dgm:pt modelId="{037889ED-76DF-449D-A4F3-215622C4F7D9}" type="sibTrans" cxnId="{35BEA3C2-310A-47A6-B5AC-46E26ADE52D2}">
      <dgm:prSet/>
      <dgm:spPr/>
      <dgm:t>
        <a:bodyPr/>
        <a:lstStyle/>
        <a:p>
          <a:endParaRPr lang="en-US"/>
        </a:p>
      </dgm:t>
    </dgm:pt>
    <dgm:pt modelId="{09281FCD-E1F2-49C3-92E0-0C111DF8AEB8}" type="pres">
      <dgm:prSet presAssocID="{AF53E02F-8BDB-4405-9D6E-5ABD0E2E88E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HN"/>
        </a:p>
      </dgm:t>
    </dgm:pt>
    <dgm:pt modelId="{6496480D-0AC9-4CBF-81C9-5A2CA089B4E3}" type="pres">
      <dgm:prSet presAssocID="{30F5EE74-A41B-4FD1-A740-8B8AA768395E}" presName="horFlow" presStyleCnt="0"/>
      <dgm:spPr/>
    </dgm:pt>
    <dgm:pt modelId="{04FA71A8-8A26-4EB4-A483-0B1F331B9E97}" type="pres">
      <dgm:prSet presAssocID="{30F5EE74-A41B-4FD1-A740-8B8AA768395E}" presName="bigChev" presStyleLbl="node1" presStyleIdx="0" presStyleCnt="4" custScaleX="146284"/>
      <dgm:spPr/>
      <dgm:t>
        <a:bodyPr/>
        <a:lstStyle/>
        <a:p>
          <a:endParaRPr lang="es-HN"/>
        </a:p>
      </dgm:t>
    </dgm:pt>
    <dgm:pt modelId="{4A2707B1-D433-4428-A91F-F7418FFDFCF0}" type="pres">
      <dgm:prSet presAssocID="{30F5EE74-A41B-4FD1-A740-8B8AA768395E}" presName="vSp" presStyleCnt="0"/>
      <dgm:spPr/>
    </dgm:pt>
    <dgm:pt modelId="{89798B2C-FC5D-4CE6-840E-05F7ED4681BB}" type="pres">
      <dgm:prSet presAssocID="{880EC646-5A3D-448B-A443-C1B79F71D289}" presName="horFlow" presStyleCnt="0"/>
      <dgm:spPr/>
    </dgm:pt>
    <dgm:pt modelId="{7D2BCC99-1524-4B5A-A092-97369A816346}" type="pres">
      <dgm:prSet presAssocID="{880EC646-5A3D-448B-A443-C1B79F71D289}" presName="bigChev" presStyleLbl="node1" presStyleIdx="1" presStyleCnt="4" custScaleX="140658"/>
      <dgm:spPr/>
      <dgm:t>
        <a:bodyPr/>
        <a:lstStyle/>
        <a:p>
          <a:endParaRPr lang="es-HN"/>
        </a:p>
      </dgm:t>
    </dgm:pt>
    <dgm:pt modelId="{B06B984B-F30F-4855-97AB-AD9CD540B614}" type="pres">
      <dgm:prSet presAssocID="{880EC646-5A3D-448B-A443-C1B79F71D289}" presName="vSp" presStyleCnt="0"/>
      <dgm:spPr/>
    </dgm:pt>
    <dgm:pt modelId="{78944250-8CEA-4302-8AF9-C01F9062560A}" type="pres">
      <dgm:prSet presAssocID="{BFD9E139-D9B7-4F87-A455-A0D0E1E34733}" presName="horFlow" presStyleCnt="0"/>
      <dgm:spPr/>
    </dgm:pt>
    <dgm:pt modelId="{9CC3B17E-C37B-4F92-8578-A93890B98627}" type="pres">
      <dgm:prSet presAssocID="{BFD9E139-D9B7-4F87-A455-A0D0E1E34733}" presName="bigChev" presStyleLbl="node1" presStyleIdx="2" presStyleCnt="4" custScaleX="141931"/>
      <dgm:spPr/>
      <dgm:t>
        <a:bodyPr/>
        <a:lstStyle/>
        <a:p>
          <a:endParaRPr lang="es-HN"/>
        </a:p>
      </dgm:t>
    </dgm:pt>
    <dgm:pt modelId="{21F07BDD-D432-4A3C-BA24-2A6359709263}" type="pres">
      <dgm:prSet presAssocID="{BFD9E139-D9B7-4F87-A455-A0D0E1E34733}" presName="vSp" presStyleCnt="0"/>
      <dgm:spPr/>
    </dgm:pt>
    <dgm:pt modelId="{C8B83150-AC0B-4C52-A947-E08A5482560A}" type="pres">
      <dgm:prSet presAssocID="{DBB6FE04-62C6-47B9-B72B-D63F43E6C6C2}" presName="horFlow" presStyleCnt="0"/>
      <dgm:spPr/>
    </dgm:pt>
    <dgm:pt modelId="{9571C15D-DFA9-4738-B884-2D2223FA5945}" type="pres">
      <dgm:prSet presAssocID="{DBB6FE04-62C6-47B9-B72B-D63F43E6C6C2}" presName="bigChev" presStyleLbl="node1" presStyleIdx="3" presStyleCnt="4" custScaleX="141931"/>
      <dgm:spPr/>
      <dgm:t>
        <a:bodyPr/>
        <a:lstStyle/>
        <a:p>
          <a:endParaRPr lang="es-HN"/>
        </a:p>
      </dgm:t>
    </dgm:pt>
  </dgm:ptLst>
  <dgm:cxnLst>
    <dgm:cxn modelId="{9A992B9A-7B23-43B8-BA8E-9A97DD115381}" type="presOf" srcId="{880EC646-5A3D-448B-A443-C1B79F71D289}" destId="{7D2BCC99-1524-4B5A-A092-97369A816346}" srcOrd="0" destOrd="0" presId="urn:microsoft.com/office/officeart/2005/8/layout/lProcess3"/>
    <dgm:cxn modelId="{CFE1524B-376B-4D10-935C-0C591BB3D265}" type="presOf" srcId="{AF53E02F-8BDB-4405-9D6E-5ABD0E2E88E1}" destId="{09281FCD-E1F2-49C3-92E0-0C111DF8AEB8}" srcOrd="0" destOrd="0" presId="urn:microsoft.com/office/officeart/2005/8/layout/lProcess3"/>
    <dgm:cxn modelId="{19659F0D-762E-4C19-9D43-9A9DBDCE74CA}" type="presOf" srcId="{DBB6FE04-62C6-47B9-B72B-D63F43E6C6C2}" destId="{9571C15D-DFA9-4738-B884-2D2223FA5945}" srcOrd="0" destOrd="0" presId="urn:microsoft.com/office/officeart/2005/8/layout/lProcess3"/>
    <dgm:cxn modelId="{7E542F43-8320-4160-859B-C6BE0C26B1F5}" srcId="{AF53E02F-8BDB-4405-9D6E-5ABD0E2E88E1}" destId="{BFD9E139-D9B7-4F87-A455-A0D0E1E34733}" srcOrd="2" destOrd="0" parTransId="{7EAE0994-C1FD-4926-928E-FA93EC697671}" sibTransId="{BB5C97E0-BBDA-428C-97DA-A5AAC67790F9}"/>
    <dgm:cxn modelId="{35BEA3C2-310A-47A6-B5AC-46E26ADE52D2}" srcId="{AF53E02F-8BDB-4405-9D6E-5ABD0E2E88E1}" destId="{DBB6FE04-62C6-47B9-B72B-D63F43E6C6C2}" srcOrd="3" destOrd="0" parTransId="{11756CAB-BF43-4D76-9266-CFF2F9F95F0F}" sibTransId="{037889ED-76DF-449D-A4F3-215622C4F7D9}"/>
    <dgm:cxn modelId="{5335443E-8F54-46D0-A5F5-07BC4BB0AF4C}" srcId="{AF53E02F-8BDB-4405-9D6E-5ABD0E2E88E1}" destId="{880EC646-5A3D-448B-A443-C1B79F71D289}" srcOrd="1" destOrd="0" parTransId="{18D1F08D-D1B5-4435-B736-427D914833F0}" sibTransId="{9AF25A43-AD74-40D9-B2DB-24F3FA91331D}"/>
    <dgm:cxn modelId="{091BCC12-431C-4313-956D-A4D16377C42F}" srcId="{AF53E02F-8BDB-4405-9D6E-5ABD0E2E88E1}" destId="{30F5EE74-A41B-4FD1-A740-8B8AA768395E}" srcOrd="0" destOrd="0" parTransId="{CBE3EC20-1945-4155-B2FF-752FC211E5CB}" sibTransId="{E9E99689-A335-4FB1-A249-3BAC9850F5FD}"/>
    <dgm:cxn modelId="{C9A6541C-4D78-4E08-80CF-7727AA8DE208}" type="presOf" srcId="{BFD9E139-D9B7-4F87-A455-A0D0E1E34733}" destId="{9CC3B17E-C37B-4F92-8578-A93890B98627}" srcOrd="0" destOrd="0" presId="urn:microsoft.com/office/officeart/2005/8/layout/lProcess3"/>
    <dgm:cxn modelId="{72E4623A-73D7-4224-AE10-190CE4372871}" type="presOf" srcId="{30F5EE74-A41B-4FD1-A740-8B8AA768395E}" destId="{04FA71A8-8A26-4EB4-A483-0B1F331B9E97}" srcOrd="0" destOrd="0" presId="urn:microsoft.com/office/officeart/2005/8/layout/lProcess3"/>
    <dgm:cxn modelId="{E06854A5-F19E-4005-BA8D-E89A446EFE74}" type="presParOf" srcId="{09281FCD-E1F2-49C3-92E0-0C111DF8AEB8}" destId="{6496480D-0AC9-4CBF-81C9-5A2CA089B4E3}" srcOrd="0" destOrd="0" presId="urn:microsoft.com/office/officeart/2005/8/layout/lProcess3"/>
    <dgm:cxn modelId="{E4CC4AB5-9FC8-438E-8B30-D0796CAE9DB8}" type="presParOf" srcId="{6496480D-0AC9-4CBF-81C9-5A2CA089B4E3}" destId="{04FA71A8-8A26-4EB4-A483-0B1F331B9E97}" srcOrd="0" destOrd="0" presId="urn:microsoft.com/office/officeart/2005/8/layout/lProcess3"/>
    <dgm:cxn modelId="{2A46688C-190B-42BB-A4D5-DD08CD22E331}" type="presParOf" srcId="{09281FCD-E1F2-49C3-92E0-0C111DF8AEB8}" destId="{4A2707B1-D433-4428-A91F-F7418FFDFCF0}" srcOrd="1" destOrd="0" presId="urn:microsoft.com/office/officeart/2005/8/layout/lProcess3"/>
    <dgm:cxn modelId="{CECE9A8A-1313-474E-8A93-C01D9A60C675}" type="presParOf" srcId="{09281FCD-E1F2-49C3-92E0-0C111DF8AEB8}" destId="{89798B2C-FC5D-4CE6-840E-05F7ED4681BB}" srcOrd="2" destOrd="0" presId="urn:microsoft.com/office/officeart/2005/8/layout/lProcess3"/>
    <dgm:cxn modelId="{0968884A-8972-484E-992C-99EA7410AF08}" type="presParOf" srcId="{89798B2C-FC5D-4CE6-840E-05F7ED4681BB}" destId="{7D2BCC99-1524-4B5A-A092-97369A816346}" srcOrd="0" destOrd="0" presId="urn:microsoft.com/office/officeart/2005/8/layout/lProcess3"/>
    <dgm:cxn modelId="{AE1B650B-4984-43FC-AD7A-811B3B1A0524}" type="presParOf" srcId="{09281FCD-E1F2-49C3-92E0-0C111DF8AEB8}" destId="{B06B984B-F30F-4855-97AB-AD9CD540B614}" srcOrd="3" destOrd="0" presId="urn:microsoft.com/office/officeart/2005/8/layout/lProcess3"/>
    <dgm:cxn modelId="{1DC9AC42-5658-4A08-99DF-70D5AC95BAC3}" type="presParOf" srcId="{09281FCD-E1F2-49C3-92E0-0C111DF8AEB8}" destId="{78944250-8CEA-4302-8AF9-C01F9062560A}" srcOrd="4" destOrd="0" presId="urn:microsoft.com/office/officeart/2005/8/layout/lProcess3"/>
    <dgm:cxn modelId="{9EDC5F70-044B-42CC-9A4A-F093250C5AD1}" type="presParOf" srcId="{78944250-8CEA-4302-8AF9-C01F9062560A}" destId="{9CC3B17E-C37B-4F92-8578-A93890B98627}" srcOrd="0" destOrd="0" presId="urn:microsoft.com/office/officeart/2005/8/layout/lProcess3"/>
    <dgm:cxn modelId="{BACAC0BA-0A50-4A71-A8AB-F4ACE81F8EC2}" type="presParOf" srcId="{09281FCD-E1F2-49C3-92E0-0C111DF8AEB8}" destId="{21F07BDD-D432-4A3C-BA24-2A6359709263}" srcOrd="5" destOrd="0" presId="urn:microsoft.com/office/officeart/2005/8/layout/lProcess3"/>
    <dgm:cxn modelId="{697BDA84-A5AC-4FF5-BC3B-045BBBDB9AEC}" type="presParOf" srcId="{09281FCD-E1F2-49C3-92E0-0C111DF8AEB8}" destId="{C8B83150-AC0B-4C52-A947-E08A5482560A}" srcOrd="6" destOrd="0" presId="urn:microsoft.com/office/officeart/2005/8/layout/lProcess3"/>
    <dgm:cxn modelId="{E1215A30-A479-4EA0-AF9B-86D0F91A3606}" type="presParOf" srcId="{C8B83150-AC0B-4C52-A947-E08A5482560A}" destId="{9571C15D-DFA9-4738-B884-2D2223FA594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B31706-CA1B-4434-828C-3518CE65E82A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A5B5D2B1-237C-4A0F-9D81-85C0B65409BA}">
      <dgm:prSet phldrT="[Texto]"/>
      <dgm:spPr/>
      <dgm:t>
        <a:bodyPr/>
        <a:lstStyle/>
        <a:p>
          <a:r>
            <a:rPr lang="es-MX" b="1" dirty="0">
              <a:latin typeface="Arial" panose="020B0604020202020204" pitchFamily="34" charset="0"/>
              <a:cs typeface="Arial" panose="020B0604020202020204" pitchFamily="34" charset="0"/>
            </a:rPr>
            <a:t>Lista de </a:t>
          </a:r>
          <a:r>
            <a:rPr lang="es-MX" b="1" dirty="0" smtClean="0">
              <a:latin typeface="Arial" panose="020B0604020202020204" pitchFamily="34" charset="0"/>
              <a:cs typeface="Arial" panose="020B0604020202020204" pitchFamily="34" charset="0"/>
            </a:rPr>
            <a:t>Requerimientos/ Lista de actividades</a:t>
          </a:r>
          <a:endParaRPr lang="es-E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A81451-5D3A-4266-AC54-4A5E375831FC}" type="parTrans" cxnId="{640EC183-6A15-4A6F-9F39-04D17C05CBDB}">
      <dgm:prSet/>
      <dgm:spPr/>
      <dgm:t>
        <a:bodyPr/>
        <a:lstStyle/>
        <a:p>
          <a:endParaRPr lang="es-ES"/>
        </a:p>
      </dgm:t>
    </dgm:pt>
    <dgm:pt modelId="{6E30ACB2-8A8B-45D2-9514-2973DD989262}" type="sibTrans" cxnId="{640EC183-6A15-4A6F-9F39-04D17C05CBDB}">
      <dgm:prSet/>
      <dgm:spPr/>
      <dgm:t>
        <a:bodyPr/>
        <a:lstStyle/>
        <a:p>
          <a:endParaRPr lang="es-ES"/>
        </a:p>
      </dgm:t>
    </dgm:pt>
    <dgm:pt modelId="{4F4FCD2F-F283-4CDB-8546-251C81AB2610}">
      <dgm:prSet phldrT="[Texto]" custT="1"/>
      <dgm:spPr/>
      <dgm:t>
        <a:bodyPr/>
        <a:lstStyle/>
        <a:p>
          <a:r>
            <a:rPr lang="es-MX" sz="1600" b="1" dirty="0" smtClean="0">
              <a:latin typeface="Arial" panose="020B0604020202020204" pitchFamily="34" charset="0"/>
              <a:cs typeface="Arial" panose="020B0604020202020204" pitchFamily="34" charset="0"/>
            </a:rPr>
            <a:t>Cuadro de Mando en Excel</a:t>
          </a:r>
          <a:endParaRPr lang="es-E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9050B1-9E31-42DC-9AB9-C1201367C45A}" type="parTrans" cxnId="{93AB9D9F-D954-435C-BF0A-5EA41A5402D0}">
      <dgm:prSet/>
      <dgm:spPr/>
      <dgm:t>
        <a:bodyPr/>
        <a:lstStyle/>
        <a:p>
          <a:endParaRPr lang="es-ES"/>
        </a:p>
      </dgm:t>
    </dgm:pt>
    <dgm:pt modelId="{8D93CA68-DDAE-4F48-A972-E60627D574DA}" type="sibTrans" cxnId="{93AB9D9F-D954-435C-BF0A-5EA41A5402D0}">
      <dgm:prSet/>
      <dgm:spPr/>
      <dgm:t>
        <a:bodyPr/>
        <a:lstStyle/>
        <a:p>
          <a:endParaRPr lang="es-ES"/>
        </a:p>
      </dgm:t>
    </dgm:pt>
    <dgm:pt modelId="{A2419A5B-ED42-418F-B2C4-FB51EDE2C7EA}">
      <dgm:prSet phldrT="[Texto]"/>
      <dgm:spPr/>
      <dgm:t>
        <a:bodyPr/>
        <a:lstStyle/>
        <a:p>
          <a:endParaRPr lang="es-ES" dirty="0"/>
        </a:p>
      </dgm:t>
    </dgm:pt>
    <dgm:pt modelId="{624909FD-5549-4E1D-B6E6-C0770D1B42D4}" type="sibTrans" cxnId="{A7CEE322-2344-4225-88AA-0BD2A161C7FB}">
      <dgm:prSet/>
      <dgm:spPr/>
      <dgm:t>
        <a:bodyPr/>
        <a:lstStyle/>
        <a:p>
          <a:endParaRPr lang="es-ES"/>
        </a:p>
      </dgm:t>
    </dgm:pt>
    <dgm:pt modelId="{95E24999-8FAB-4337-8BFC-813301107B9A}" type="parTrans" cxnId="{A7CEE322-2344-4225-88AA-0BD2A161C7FB}">
      <dgm:prSet/>
      <dgm:spPr/>
      <dgm:t>
        <a:bodyPr/>
        <a:lstStyle/>
        <a:p>
          <a:endParaRPr lang="es-ES"/>
        </a:p>
      </dgm:t>
    </dgm:pt>
    <dgm:pt modelId="{C73BA0B0-2B85-43A7-A2C5-0C136393C39A}" type="pres">
      <dgm:prSet presAssocID="{27B31706-CA1B-4434-828C-3518CE65E82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HN"/>
        </a:p>
      </dgm:t>
    </dgm:pt>
    <dgm:pt modelId="{4E15C29E-C0E5-4444-84C4-35D9D2CC48DA}" type="pres">
      <dgm:prSet presAssocID="{A5B5D2B1-237C-4A0F-9D81-85C0B65409BA}" presName="Accent1" presStyleCnt="0"/>
      <dgm:spPr/>
    </dgm:pt>
    <dgm:pt modelId="{12728E4C-15B1-4ED0-9FD2-C64F332E643A}" type="pres">
      <dgm:prSet presAssocID="{A5B5D2B1-237C-4A0F-9D81-85C0B65409BA}" presName="Accent" presStyleLbl="node1" presStyleIdx="0" presStyleCnt="3"/>
      <dgm:spPr/>
    </dgm:pt>
    <dgm:pt modelId="{3A60FBB8-6E98-4C5C-9115-E2C5DDE2F36E}" type="pres">
      <dgm:prSet presAssocID="{A5B5D2B1-237C-4A0F-9D81-85C0B65409BA}" presName="Parent1" presStyleLbl="revTx" presStyleIdx="0" presStyleCnt="3" custLinFactNeighborY="-164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3BBCA4AD-41B9-4751-B3FB-A6DF9B5CFB7B}" type="pres">
      <dgm:prSet presAssocID="{4F4FCD2F-F283-4CDB-8546-251C81AB2610}" presName="Accent2" presStyleCnt="0"/>
      <dgm:spPr/>
    </dgm:pt>
    <dgm:pt modelId="{37BCE1F9-3B18-4996-BE6F-B8A000745A6E}" type="pres">
      <dgm:prSet presAssocID="{4F4FCD2F-F283-4CDB-8546-251C81AB2610}" presName="Accent" presStyleLbl="node1" presStyleIdx="1" presStyleCnt="3"/>
      <dgm:spPr/>
    </dgm:pt>
    <dgm:pt modelId="{626F6C5D-2518-4786-A625-89E93C651792}" type="pres">
      <dgm:prSet presAssocID="{4F4FCD2F-F283-4CDB-8546-251C81AB2610}" presName="Parent2" presStyleLbl="revTx" presStyleIdx="1" presStyleCnt="3" custLinFactNeighborX="-3967" custLinFactNeighborY="-3617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CBA84F65-73D5-4ADE-B809-F4A3012CC701}" type="pres">
      <dgm:prSet presAssocID="{A2419A5B-ED42-418F-B2C4-FB51EDE2C7EA}" presName="Accent3" presStyleCnt="0"/>
      <dgm:spPr/>
    </dgm:pt>
    <dgm:pt modelId="{A4AAEB7F-F3E2-4D33-86A1-3243CA1AC5D8}" type="pres">
      <dgm:prSet presAssocID="{A2419A5B-ED42-418F-B2C4-FB51EDE2C7EA}" presName="Accent" presStyleLbl="node1" presStyleIdx="2" presStyleCnt="3"/>
      <dgm:spPr/>
    </dgm:pt>
    <dgm:pt modelId="{984347AE-DAE8-42D3-85BA-72D0C90340C6}" type="pres">
      <dgm:prSet presAssocID="{A2419A5B-ED42-418F-B2C4-FB51EDE2C7EA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79772256-B11C-4B44-A287-EE4D5E09F0CF}" type="presOf" srcId="{4F4FCD2F-F283-4CDB-8546-251C81AB2610}" destId="{626F6C5D-2518-4786-A625-89E93C651792}" srcOrd="0" destOrd="0" presId="urn:microsoft.com/office/officeart/2009/layout/CircleArrowProcess"/>
    <dgm:cxn modelId="{93AB9D9F-D954-435C-BF0A-5EA41A5402D0}" srcId="{27B31706-CA1B-4434-828C-3518CE65E82A}" destId="{4F4FCD2F-F283-4CDB-8546-251C81AB2610}" srcOrd="1" destOrd="0" parTransId="{6C9050B1-9E31-42DC-9AB9-C1201367C45A}" sibTransId="{8D93CA68-DDAE-4F48-A972-E60627D574DA}"/>
    <dgm:cxn modelId="{640EC183-6A15-4A6F-9F39-04D17C05CBDB}" srcId="{27B31706-CA1B-4434-828C-3518CE65E82A}" destId="{A5B5D2B1-237C-4A0F-9D81-85C0B65409BA}" srcOrd="0" destOrd="0" parTransId="{40A81451-5D3A-4266-AC54-4A5E375831FC}" sibTransId="{6E30ACB2-8A8B-45D2-9514-2973DD989262}"/>
    <dgm:cxn modelId="{4B73EAE4-DBCA-4265-AF8C-2E7BBD9DB6B9}" type="presOf" srcId="{27B31706-CA1B-4434-828C-3518CE65E82A}" destId="{C73BA0B0-2B85-43A7-A2C5-0C136393C39A}" srcOrd="0" destOrd="0" presId="urn:microsoft.com/office/officeart/2009/layout/CircleArrowProcess"/>
    <dgm:cxn modelId="{AD5483D5-37C0-43D7-A285-B7BCAB4981B9}" type="presOf" srcId="{A2419A5B-ED42-418F-B2C4-FB51EDE2C7EA}" destId="{984347AE-DAE8-42D3-85BA-72D0C90340C6}" srcOrd="0" destOrd="0" presId="urn:microsoft.com/office/officeart/2009/layout/CircleArrowProcess"/>
    <dgm:cxn modelId="{A7CEE322-2344-4225-88AA-0BD2A161C7FB}" srcId="{27B31706-CA1B-4434-828C-3518CE65E82A}" destId="{A2419A5B-ED42-418F-B2C4-FB51EDE2C7EA}" srcOrd="2" destOrd="0" parTransId="{95E24999-8FAB-4337-8BFC-813301107B9A}" sibTransId="{624909FD-5549-4E1D-B6E6-C0770D1B42D4}"/>
    <dgm:cxn modelId="{6FF39015-C0CB-4885-B306-F7288EE361BB}" type="presOf" srcId="{A5B5D2B1-237C-4A0F-9D81-85C0B65409BA}" destId="{3A60FBB8-6E98-4C5C-9115-E2C5DDE2F36E}" srcOrd="0" destOrd="0" presId="urn:microsoft.com/office/officeart/2009/layout/CircleArrowProcess"/>
    <dgm:cxn modelId="{60B9A7A8-AE77-46B0-BFFA-2CD7FF883FA8}" type="presParOf" srcId="{C73BA0B0-2B85-43A7-A2C5-0C136393C39A}" destId="{4E15C29E-C0E5-4444-84C4-35D9D2CC48DA}" srcOrd="0" destOrd="0" presId="urn:microsoft.com/office/officeart/2009/layout/CircleArrowProcess"/>
    <dgm:cxn modelId="{DCED3AE6-0F06-405E-91CA-3BF9BC9DCA00}" type="presParOf" srcId="{4E15C29E-C0E5-4444-84C4-35D9D2CC48DA}" destId="{12728E4C-15B1-4ED0-9FD2-C64F332E643A}" srcOrd="0" destOrd="0" presId="urn:microsoft.com/office/officeart/2009/layout/CircleArrowProcess"/>
    <dgm:cxn modelId="{DE8AC6CF-0F3E-46D3-AA3D-ABEEA8F0EDF4}" type="presParOf" srcId="{C73BA0B0-2B85-43A7-A2C5-0C136393C39A}" destId="{3A60FBB8-6E98-4C5C-9115-E2C5DDE2F36E}" srcOrd="1" destOrd="0" presId="urn:microsoft.com/office/officeart/2009/layout/CircleArrowProcess"/>
    <dgm:cxn modelId="{BABDA9C9-E0A3-4CF6-A99C-C97B97C5961C}" type="presParOf" srcId="{C73BA0B0-2B85-43A7-A2C5-0C136393C39A}" destId="{3BBCA4AD-41B9-4751-B3FB-A6DF9B5CFB7B}" srcOrd="2" destOrd="0" presId="urn:microsoft.com/office/officeart/2009/layout/CircleArrowProcess"/>
    <dgm:cxn modelId="{8E2608F5-7270-4CEA-9A3F-41EAC6ED9A92}" type="presParOf" srcId="{3BBCA4AD-41B9-4751-B3FB-A6DF9B5CFB7B}" destId="{37BCE1F9-3B18-4996-BE6F-B8A000745A6E}" srcOrd="0" destOrd="0" presId="urn:microsoft.com/office/officeart/2009/layout/CircleArrowProcess"/>
    <dgm:cxn modelId="{9ECD4231-2141-4748-9A0F-4076BE89772F}" type="presParOf" srcId="{C73BA0B0-2B85-43A7-A2C5-0C136393C39A}" destId="{626F6C5D-2518-4786-A625-89E93C651792}" srcOrd="3" destOrd="0" presId="urn:microsoft.com/office/officeart/2009/layout/CircleArrowProcess"/>
    <dgm:cxn modelId="{34092821-77EE-437B-82B5-D105662402E4}" type="presParOf" srcId="{C73BA0B0-2B85-43A7-A2C5-0C136393C39A}" destId="{CBA84F65-73D5-4ADE-B809-F4A3012CC701}" srcOrd="4" destOrd="0" presId="urn:microsoft.com/office/officeart/2009/layout/CircleArrowProcess"/>
    <dgm:cxn modelId="{9B7582AF-1EB0-499E-98E2-5F6E1137355D}" type="presParOf" srcId="{CBA84F65-73D5-4ADE-B809-F4A3012CC701}" destId="{A4AAEB7F-F3E2-4D33-86A1-3243CA1AC5D8}" srcOrd="0" destOrd="0" presId="urn:microsoft.com/office/officeart/2009/layout/CircleArrowProcess"/>
    <dgm:cxn modelId="{FFA5A271-A459-45C6-AB0F-0CD9021AE557}" type="presParOf" srcId="{C73BA0B0-2B85-43A7-A2C5-0C136393C39A}" destId="{984347AE-DAE8-42D3-85BA-72D0C90340C6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727626-8CBE-4977-9439-39A84E930FB6}" type="doc">
      <dgm:prSet loTypeId="urn:microsoft.com/office/officeart/2005/8/layout/hProcess10" loCatId="process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046148F5-9F93-4547-A569-4116B0D05420}">
      <dgm:prSet phldrT="[Texto]"/>
      <dgm:spPr/>
      <dgm:t>
        <a:bodyPr/>
        <a:lstStyle/>
        <a:p>
          <a:pPr algn="ctr"/>
          <a:r>
            <a:rPr lang="es-MX" dirty="0" smtClean="0"/>
            <a:t>Analista SEAF</a:t>
          </a:r>
          <a:endParaRPr lang="es-ES" b="1" dirty="0"/>
        </a:p>
      </dgm:t>
    </dgm:pt>
    <dgm:pt modelId="{C31D811C-9ED1-4633-B81B-670BB074213F}" type="parTrans" cxnId="{98176E01-C153-4B1C-849D-CCF6E9556559}">
      <dgm:prSet/>
      <dgm:spPr/>
      <dgm:t>
        <a:bodyPr/>
        <a:lstStyle/>
        <a:p>
          <a:endParaRPr lang="es-ES"/>
        </a:p>
      </dgm:t>
    </dgm:pt>
    <dgm:pt modelId="{76BC756D-C382-4DE9-8B1C-3153DEFFF354}" type="sibTrans" cxnId="{98176E01-C153-4B1C-849D-CCF6E9556559}">
      <dgm:prSet/>
      <dgm:spPr>
        <a:solidFill>
          <a:schemeClr val="bg1"/>
        </a:solidFill>
        <a:ln>
          <a:solidFill>
            <a:schemeClr val="bg1"/>
          </a:solidFill>
        </a:ln>
        <a:effectLst/>
      </dgm:spPr>
      <dgm:t>
        <a:bodyPr/>
        <a:lstStyle/>
        <a:p>
          <a:endParaRPr lang="es-ES" dirty="0"/>
        </a:p>
      </dgm:t>
    </dgm:pt>
    <dgm:pt modelId="{DC3858EF-57E4-4BCD-8FE2-9D1B00B37C6E}">
      <dgm:prSet phldrT="[Texto]"/>
      <dgm:spPr/>
      <dgm:t>
        <a:bodyPr/>
        <a:lstStyle/>
        <a:p>
          <a:pPr algn="ctr"/>
          <a:r>
            <a:rPr lang="es-MX" dirty="0" smtClean="0"/>
            <a:t>Analista SEDI</a:t>
          </a:r>
          <a:endParaRPr lang="es-ES" b="1" dirty="0"/>
        </a:p>
      </dgm:t>
    </dgm:pt>
    <dgm:pt modelId="{280ED34E-3B79-4F5F-9723-48DEB633B34F}" type="parTrans" cxnId="{EA0BCD45-E7D1-449D-BA18-39EF5B66A46B}">
      <dgm:prSet/>
      <dgm:spPr/>
      <dgm:t>
        <a:bodyPr/>
        <a:lstStyle/>
        <a:p>
          <a:endParaRPr lang="es-ES"/>
        </a:p>
      </dgm:t>
    </dgm:pt>
    <dgm:pt modelId="{5406D12B-D2E7-4B30-A85D-BAD6F12EE8B5}" type="sibTrans" cxnId="{EA0BCD45-E7D1-449D-BA18-39EF5B66A46B}">
      <dgm:prSet/>
      <dgm:spPr/>
      <dgm:t>
        <a:bodyPr/>
        <a:lstStyle/>
        <a:p>
          <a:endParaRPr lang="es-ES"/>
        </a:p>
      </dgm:t>
    </dgm:pt>
    <dgm:pt modelId="{737E57A2-561C-4793-B8A9-48D3F1DD711E}">
      <dgm:prSet phldrT="[Texto]"/>
      <dgm:spPr/>
      <dgm:t>
        <a:bodyPr/>
        <a:lstStyle/>
        <a:p>
          <a:pPr algn="ctr"/>
          <a:r>
            <a:rPr lang="es-MX" b="0" dirty="0" smtClean="0"/>
            <a:t>APROBADOR SEDI</a:t>
          </a:r>
          <a:endParaRPr lang="es-ES" b="0" dirty="0"/>
        </a:p>
      </dgm:t>
    </dgm:pt>
    <dgm:pt modelId="{58EA4664-FAEB-499F-B1AA-F2F89EAD6B3F}" type="sibTrans" cxnId="{363DC698-99DA-4566-9AF5-E008FEB85F44}">
      <dgm:prSet/>
      <dgm:spPr>
        <a:solidFill>
          <a:schemeClr val="bg1"/>
        </a:solidFill>
        <a:ln>
          <a:solidFill>
            <a:schemeClr val="bg1"/>
          </a:solidFill>
        </a:ln>
        <a:effectLst/>
      </dgm:spPr>
      <dgm:t>
        <a:bodyPr/>
        <a:lstStyle/>
        <a:p>
          <a:endParaRPr lang="es-ES" dirty="0"/>
        </a:p>
      </dgm:t>
    </dgm:pt>
    <dgm:pt modelId="{E4DBE4A0-9FC5-4BB6-B8D1-AADCBFEBD408}" type="parTrans" cxnId="{363DC698-99DA-4566-9AF5-E008FEB85F44}">
      <dgm:prSet/>
      <dgm:spPr/>
      <dgm:t>
        <a:bodyPr/>
        <a:lstStyle/>
        <a:p>
          <a:endParaRPr lang="es-ES"/>
        </a:p>
      </dgm:t>
    </dgm:pt>
    <dgm:pt modelId="{ED675198-BB64-4B18-8815-FCDDDC206579}" type="pres">
      <dgm:prSet presAssocID="{32727626-8CBE-4977-9439-39A84E930F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HN"/>
        </a:p>
      </dgm:t>
    </dgm:pt>
    <dgm:pt modelId="{F13CF358-7975-4004-8698-C6FA736255BF}" type="pres">
      <dgm:prSet presAssocID="{046148F5-9F93-4547-A569-4116B0D05420}" presName="composite" presStyleCnt="0"/>
      <dgm:spPr/>
    </dgm:pt>
    <dgm:pt modelId="{0BB63D75-1919-444A-86A1-69995E431B81}" type="pres">
      <dgm:prSet presAssocID="{046148F5-9F93-4547-A569-4116B0D05420}" presName="imagSh" presStyleLbl="bgImgPlace1" presStyleIdx="0" presStyleCnt="3" custLinFactNeighborY="-3213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HN"/>
        </a:p>
      </dgm:t>
    </dgm:pt>
    <dgm:pt modelId="{EFA98763-CB3D-4555-A111-35AE097F8F38}" type="pres">
      <dgm:prSet presAssocID="{046148F5-9F93-4547-A569-4116B0D05420}" presName="txNode" presStyleLbl="node1" presStyleIdx="0" presStyleCnt="3" custLinFactX="39972" custLinFactNeighborX="100000" custLinFactNeighborY="14501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AFF31B6C-4F44-49DE-8ADE-99C8DB3AAE92}" type="pres">
      <dgm:prSet presAssocID="{76BC756D-C382-4DE9-8B1C-3153DEFFF354}" presName="sibTrans" presStyleLbl="sibTrans2D1" presStyleIdx="0" presStyleCnt="2"/>
      <dgm:spPr/>
      <dgm:t>
        <a:bodyPr/>
        <a:lstStyle/>
        <a:p>
          <a:endParaRPr lang="es-HN"/>
        </a:p>
      </dgm:t>
    </dgm:pt>
    <dgm:pt modelId="{4D82211C-7AAF-4963-83C0-08181B9764F0}" type="pres">
      <dgm:prSet presAssocID="{76BC756D-C382-4DE9-8B1C-3153DEFFF354}" presName="connTx" presStyleLbl="sibTrans2D1" presStyleIdx="0" presStyleCnt="2"/>
      <dgm:spPr/>
      <dgm:t>
        <a:bodyPr/>
        <a:lstStyle/>
        <a:p>
          <a:endParaRPr lang="es-HN"/>
        </a:p>
      </dgm:t>
    </dgm:pt>
    <dgm:pt modelId="{D684933C-493F-40C5-AE96-DA551D943284}" type="pres">
      <dgm:prSet presAssocID="{737E57A2-561C-4793-B8A9-48D3F1DD711E}" presName="composite" presStyleCnt="0"/>
      <dgm:spPr/>
    </dgm:pt>
    <dgm:pt modelId="{07FF2F22-5303-4D81-91DF-F1118B4EDFDE}" type="pres">
      <dgm:prSet presAssocID="{737E57A2-561C-4793-B8A9-48D3F1DD711E}" presName="imagSh" presStyleLbl="bgImgPlace1" presStyleIdx="1" presStyleCnt="3" custLinFactNeighborY="-3213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HN"/>
        </a:p>
      </dgm:t>
    </dgm:pt>
    <dgm:pt modelId="{BD3881A6-6229-4ECB-9DDC-2CBDA4EAE2CA}" type="pres">
      <dgm:prSet presAssocID="{737E57A2-561C-4793-B8A9-48D3F1DD711E}" presName="txNode" presStyleLbl="node1" presStyleIdx="1" presStyleCnt="3" custLinFactX="37687" custLinFactNeighborX="100000" custLinFactNeighborY="2285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36FD2B97-D7B0-4284-A408-BB1D2F5196F7}" type="pres">
      <dgm:prSet presAssocID="{58EA4664-FAEB-499F-B1AA-F2F89EAD6B3F}" presName="sibTrans" presStyleLbl="sibTrans2D1" presStyleIdx="1" presStyleCnt="2"/>
      <dgm:spPr/>
      <dgm:t>
        <a:bodyPr/>
        <a:lstStyle/>
        <a:p>
          <a:endParaRPr lang="es-HN"/>
        </a:p>
      </dgm:t>
    </dgm:pt>
    <dgm:pt modelId="{CE36E8C4-DE34-4811-B864-C1D081998352}" type="pres">
      <dgm:prSet presAssocID="{58EA4664-FAEB-499F-B1AA-F2F89EAD6B3F}" presName="connTx" presStyleLbl="sibTrans2D1" presStyleIdx="1" presStyleCnt="2"/>
      <dgm:spPr/>
      <dgm:t>
        <a:bodyPr/>
        <a:lstStyle/>
        <a:p>
          <a:endParaRPr lang="es-HN"/>
        </a:p>
      </dgm:t>
    </dgm:pt>
    <dgm:pt modelId="{7470DAF1-F663-4ADF-B0B9-E1B0550C3C9B}" type="pres">
      <dgm:prSet presAssocID="{DC3858EF-57E4-4BCD-8FE2-9D1B00B37C6E}" presName="composite" presStyleCnt="0"/>
      <dgm:spPr/>
    </dgm:pt>
    <dgm:pt modelId="{FB334982-3FA9-4F7E-B8A7-6FA0D7BA4CB2}" type="pres">
      <dgm:prSet presAssocID="{DC3858EF-57E4-4BCD-8FE2-9D1B00B37C6E}" presName="imagSh" presStyleLbl="bgImgPlace1" presStyleIdx="2" presStyleCnt="3" custLinFactNeighborY="-3213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HN"/>
        </a:p>
      </dgm:t>
    </dgm:pt>
    <dgm:pt modelId="{7C0CF25D-7F54-4F59-A739-8E3EA0F46F0D}" type="pres">
      <dgm:prSet presAssocID="{DC3858EF-57E4-4BCD-8FE2-9D1B00B37C6E}" presName="txNode" presStyleLbl="node1" presStyleIdx="2" presStyleCnt="3" custLinFactX="-126561" custLinFactNeighborX="-200000" custLinFactNeighborY="1714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9BCFA5E9-006D-4E9D-8AC6-BD21939A3FCF}" type="presOf" srcId="{DC3858EF-57E4-4BCD-8FE2-9D1B00B37C6E}" destId="{7C0CF25D-7F54-4F59-A739-8E3EA0F46F0D}" srcOrd="0" destOrd="0" presId="urn:microsoft.com/office/officeart/2005/8/layout/hProcess10"/>
    <dgm:cxn modelId="{66559C74-8CD6-49A9-9633-8716373051DB}" type="presOf" srcId="{58EA4664-FAEB-499F-B1AA-F2F89EAD6B3F}" destId="{CE36E8C4-DE34-4811-B864-C1D081998352}" srcOrd="1" destOrd="0" presId="urn:microsoft.com/office/officeart/2005/8/layout/hProcess10"/>
    <dgm:cxn modelId="{E1B93D55-2EF3-4151-A036-C59DCDC8D127}" type="presOf" srcId="{76BC756D-C382-4DE9-8B1C-3153DEFFF354}" destId="{4D82211C-7AAF-4963-83C0-08181B9764F0}" srcOrd="1" destOrd="0" presId="urn:microsoft.com/office/officeart/2005/8/layout/hProcess10"/>
    <dgm:cxn modelId="{818544E6-D84E-4894-9E92-DE3CD4F3DE28}" type="presOf" srcId="{76BC756D-C382-4DE9-8B1C-3153DEFFF354}" destId="{AFF31B6C-4F44-49DE-8ADE-99C8DB3AAE92}" srcOrd="0" destOrd="0" presId="urn:microsoft.com/office/officeart/2005/8/layout/hProcess10"/>
    <dgm:cxn modelId="{EA0BCD45-E7D1-449D-BA18-39EF5B66A46B}" srcId="{32727626-8CBE-4977-9439-39A84E930FB6}" destId="{DC3858EF-57E4-4BCD-8FE2-9D1B00B37C6E}" srcOrd="2" destOrd="0" parTransId="{280ED34E-3B79-4F5F-9723-48DEB633B34F}" sibTransId="{5406D12B-D2E7-4B30-A85D-BAD6F12EE8B5}"/>
    <dgm:cxn modelId="{5B8A2F52-9141-4840-8023-996DF6EBD74B}" type="presOf" srcId="{046148F5-9F93-4547-A569-4116B0D05420}" destId="{EFA98763-CB3D-4555-A111-35AE097F8F38}" srcOrd="0" destOrd="0" presId="urn:microsoft.com/office/officeart/2005/8/layout/hProcess10"/>
    <dgm:cxn modelId="{98176E01-C153-4B1C-849D-CCF6E9556559}" srcId="{32727626-8CBE-4977-9439-39A84E930FB6}" destId="{046148F5-9F93-4547-A569-4116B0D05420}" srcOrd="0" destOrd="0" parTransId="{C31D811C-9ED1-4633-B81B-670BB074213F}" sibTransId="{76BC756D-C382-4DE9-8B1C-3153DEFFF354}"/>
    <dgm:cxn modelId="{8383649C-4B1F-4CA3-8CA6-8971EB7083BC}" type="presOf" srcId="{737E57A2-561C-4793-B8A9-48D3F1DD711E}" destId="{BD3881A6-6229-4ECB-9DDC-2CBDA4EAE2CA}" srcOrd="0" destOrd="0" presId="urn:microsoft.com/office/officeart/2005/8/layout/hProcess10"/>
    <dgm:cxn modelId="{24955C53-76BF-4E50-A9C9-87284D4D5121}" type="presOf" srcId="{32727626-8CBE-4977-9439-39A84E930FB6}" destId="{ED675198-BB64-4B18-8815-FCDDDC206579}" srcOrd="0" destOrd="0" presId="urn:microsoft.com/office/officeart/2005/8/layout/hProcess10"/>
    <dgm:cxn modelId="{7D042DD3-D8A9-41DB-8CBA-9C6C14113258}" type="presOf" srcId="{58EA4664-FAEB-499F-B1AA-F2F89EAD6B3F}" destId="{36FD2B97-D7B0-4284-A408-BB1D2F5196F7}" srcOrd="0" destOrd="0" presId="urn:microsoft.com/office/officeart/2005/8/layout/hProcess10"/>
    <dgm:cxn modelId="{363DC698-99DA-4566-9AF5-E008FEB85F44}" srcId="{32727626-8CBE-4977-9439-39A84E930FB6}" destId="{737E57A2-561C-4793-B8A9-48D3F1DD711E}" srcOrd="1" destOrd="0" parTransId="{E4DBE4A0-9FC5-4BB6-B8D1-AADCBFEBD408}" sibTransId="{58EA4664-FAEB-499F-B1AA-F2F89EAD6B3F}"/>
    <dgm:cxn modelId="{1E8FD759-C72E-4503-BDFA-930D1853F242}" type="presParOf" srcId="{ED675198-BB64-4B18-8815-FCDDDC206579}" destId="{F13CF358-7975-4004-8698-C6FA736255BF}" srcOrd="0" destOrd="0" presId="urn:microsoft.com/office/officeart/2005/8/layout/hProcess10"/>
    <dgm:cxn modelId="{8393DA8B-9BFE-4042-8E5C-0FEDDE988F97}" type="presParOf" srcId="{F13CF358-7975-4004-8698-C6FA736255BF}" destId="{0BB63D75-1919-444A-86A1-69995E431B81}" srcOrd="0" destOrd="0" presId="urn:microsoft.com/office/officeart/2005/8/layout/hProcess10"/>
    <dgm:cxn modelId="{5D5319C0-1D50-4FA3-BFCA-FBD5BA3D3017}" type="presParOf" srcId="{F13CF358-7975-4004-8698-C6FA736255BF}" destId="{EFA98763-CB3D-4555-A111-35AE097F8F38}" srcOrd="1" destOrd="0" presId="urn:microsoft.com/office/officeart/2005/8/layout/hProcess10"/>
    <dgm:cxn modelId="{41C8271A-96EE-4960-8A21-D0ABE3E9F973}" type="presParOf" srcId="{ED675198-BB64-4B18-8815-FCDDDC206579}" destId="{AFF31B6C-4F44-49DE-8ADE-99C8DB3AAE92}" srcOrd="1" destOrd="0" presId="urn:microsoft.com/office/officeart/2005/8/layout/hProcess10"/>
    <dgm:cxn modelId="{3C36C2B4-2704-4934-AE35-47F27AD69762}" type="presParOf" srcId="{AFF31B6C-4F44-49DE-8ADE-99C8DB3AAE92}" destId="{4D82211C-7AAF-4963-83C0-08181B9764F0}" srcOrd="0" destOrd="0" presId="urn:microsoft.com/office/officeart/2005/8/layout/hProcess10"/>
    <dgm:cxn modelId="{09F36C98-96C3-4C43-8900-4B2E204DB111}" type="presParOf" srcId="{ED675198-BB64-4B18-8815-FCDDDC206579}" destId="{D684933C-493F-40C5-AE96-DA551D943284}" srcOrd="2" destOrd="0" presId="urn:microsoft.com/office/officeart/2005/8/layout/hProcess10"/>
    <dgm:cxn modelId="{0F1D3E7C-5BF3-4AD6-A026-9786479465EF}" type="presParOf" srcId="{D684933C-493F-40C5-AE96-DA551D943284}" destId="{07FF2F22-5303-4D81-91DF-F1118B4EDFDE}" srcOrd="0" destOrd="0" presId="urn:microsoft.com/office/officeart/2005/8/layout/hProcess10"/>
    <dgm:cxn modelId="{E4E7B88E-5885-4A7D-AB01-C097B582C33D}" type="presParOf" srcId="{D684933C-493F-40C5-AE96-DA551D943284}" destId="{BD3881A6-6229-4ECB-9DDC-2CBDA4EAE2CA}" srcOrd="1" destOrd="0" presId="urn:microsoft.com/office/officeart/2005/8/layout/hProcess10"/>
    <dgm:cxn modelId="{B42C3A3D-31B1-4B00-A2EA-F93F8D1CEF7D}" type="presParOf" srcId="{ED675198-BB64-4B18-8815-FCDDDC206579}" destId="{36FD2B97-D7B0-4284-A408-BB1D2F5196F7}" srcOrd="3" destOrd="0" presId="urn:microsoft.com/office/officeart/2005/8/layout/hProcess10"/>
    <dgm:cxn modelId="{8C46218C-E3C3-4BFD-8187-F0A3B0776D11}" type="presParOf" srcId="{36FD2B97-D7B0-4284-A408-BB1D2F5196F7}" destId="{CE36E8C4-DE34-4811-B864-C1D081998352}" srcOrd="0" destOrd="0" presId="urn:microsoft.com/office/officeart/2005/8/layout/hProcess10"/>
    <dgm:cxn modelId="{427C0181-212E-41CC-B396-00F4BBF09757}" type="presParOf" srcId="{ED675198-BB64-4B18-8815-FCDDDC206579}" destId="{7470DAF1-F663-4ADF-B0B9-E1B0550C3C9B}" srcOrd="4" destOrd="0" presId="urn:microsoft.com/office/officeart/2005/8/layout/hProcess10"/>
    <dgm:cxn modelId="{643F61EE-6A3A-4E0F-8A09-34EADBA5B579}" type="presParOf" srcId="{7470DAF1-F663-4ADF-B0B9-E1B0550C3C9B}" destId="{FB334982-3FA9-4F7E-B8A7-6FA0D7BA4CB2}" srcOrd="0" destOrd="0" presId="urn:microsoft.com/office/officeart/2005/8/layout/hProcess10"/>
    <dgm:cxn modelId="{6A35E257-FF97-4578-A379-73B0111E8735}" type="presParOf" srcId="{7470DAF1-F663-4ADF-B0B9-E1B0550C3C9B}" destId="{7C0CF25D-7F54-4F59-A739-8E3EA0F46F0D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727626-8CBE-4977-9439-39A84E930FB6}" type="doc">
      <dgm:prSet loTypeId="urn:microsoft.com/office/officeart/2005/8/layout/hProcess10" loCatId="process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046148F5-9F93-4547-A569-4116B0D05420}">
      <dgm:prSet phldrT="[Texto]"/>
      <dgm:spPr/>
      <dgm:t>
        <a:bodyPr/>
        <a:lstStyle/>
        <a:p>
          <a:pPr algn="ctr"/>
          <a:r>
            <a:rPr lang="es-MX" b="1" dirty="0"/>
            <a:t>Asistente Técnico para la Gestión Estratégica</a:t>
          </a:r>
          <a:endParaRPr lang="es-ES" b="1" dirty="0"/>
        </a:p>
      </dgm:t>
    </dgm:pt>
    <dgm:pt modelId="{C31D811C-9ED1-4633-B81B-670BB074213F}" type="parTrans" cxnId="{98176E01-C153-4B1C-849D-CCF6E9556559}">
      <dgm:prSet/>
      <dgm:spPr/>
      <dgm:t>
        <a:bodyPr/>
        <a:lstStyle/>
        <a:p>
          <a:endParaRPr lang="es-ES"/>
        </a:p>
      </dgm:t>
    </dgm:pt>
    <dgm:pt modelId="{76BC756D-C382-4DE9-8B1C-3153DEFFF354}" type="sibTrans" cxnId="{98176E01-C153-4B1C-849D-CCF6E9556559}">
      <dgm:prSet/>
      <dgm:spPr>
        <a:solidFill>
          <a:schemeClr val="bg1"/>
        </a:solidFill>
        <a:ln>
          <a:solidFill>
            <a:schemeClr val="bg1"/>
          </a:solidFill>
        </a:ln>
        <a:effectLst/>
      </dgm:spPr>
      <dgm:t>
        <a:bodyPr/>
        <a:lstStyle/>
        <a:p>
          <a:endParaRPr lang="es-ES" dirty="0"/>
        </a:p>
      </dgm:t>
    </dgm:pt>
    <dgm:pt modelId="{DC3858EF-57E4-4BCD-8FE2-9D1B00B37C6E}">
      <dgm:prSet phldrT="[Texto]"/>
      <dgm:spPr/>
      <dgm:t>
        <a:bodyPr/>
        <a:lstStyle/>
        <a:p>
          <a:pPr algn="ctr"/>
          <a:r>
            <a:rPr lang="es-MX" b="1" dirty="0"/>
            <a:t>Máxima Autoridad</a:t>
          </a:r>
          <a:endParaRPr lang="es-ES" b="1" dirty="0"/>
        </a:p>
      </dgm:t>
    </dgm:pt>
    <dgm:pt modelId="{280ED34E-3B79-4F5F-9723-48DEB633B34F}" type="parTrans" cxnId="{EA0BCD45-E7D1-449D-BA18-39EF5B66A46B}">
      <dgm:prSet/>
      <dgm:spPr/>
      <dgm:t>
        <a:bodyPr/>
        <a:lstStyle/>
        <a:p>
          <a:endParaRPr lang="es-ES"/>
        </a:p>
      </dgm:t>
    </dgm:pt>
    <dgm:pt modelId="{5406D12B-D2E7-4B30-A85D-BAD6F12EE8B5}" type="sibTrans" cxnId="{EA0BCD45-E7D1-449D-BA18-39EF5B66A46B}">
      <dgm:prSet/>
      <dgm:spPr/>
      <dgm:t>
        <a:bodyPr/>
        <a:lstStyle/>
        <a:p>
          <a:endParaRPr lang="es-ES"/>
        </a:p>
      </dgm:t>
    </dgm:pt>
    <dgm:pt modelId="{737E57A2-561C-4793-B8A9-48D3F1DD711E}">
      <dgm:prSet phldrT="[Texto]"/>
      <dgm:spPr/>
      <dgm:t>
        <a:bodyPr/>
        <a:lstStyle/>
        <a:p>
          <a:pPr algn="ctr"/>
          <a:r>
            <a:rPr lang="es-MX" b="1" dirty="0"/>
            <a:t>Administrador</a:t>
          </a:r>
          <a:endParaRPr lang="es-ES" b="1" dirty="0"/>
        </a:p>
      </dgm:t>
    </dgm:pt>
    <dgm:pt modelId="{58EA4664-FAEB-499F-B1AA-F2F89EAD6B3F}" type="sibTrans" cxnId="{363DC698-99DA-4566-9AF5-E008FEB85F44}">
      <dgm:prSet/>
      <dgm:spPr>
        <a:solidFill>
          <a:schemeClr val="bg1"/>
        </a:solidFill>
        <a:ln>
          <a:solidFill>
            <a:schemeClr val="bg1"/>
          </a:solidFill>
        </a:ln>
        <a:effectLst/>
      </dgm:spPr>
      <dgm:t>
        <a:bodyPr/>
        <a:lstStyle/>
        <a:p>
          <a:endParaRPr lang="es-ES" dirty="0"/>
        </a:p>
      </dgm:t>
    </dgm:pt>
    <dgm:pt modelId="{E4DBE4A0-9FC5-4BB6-B8D1-AADCBFEBD408}" type="parTrans" cxnId="{363DC698-99DA-4566-9AF5-E008FEB85F44}">
      <dgm:prSet/>
      <dgm:spPr/>
      <dgm:t>
        <a:bodyPr/>
        <a:lstStyle/>
        <a:p>
          <a:endParaRPr lang="es-ES"/>
        </a:p>
      </dgm:t>
    </dgm:pt>
    <dgm:pt modelId="{ED675198-BB64-4B18-8815-FCDDDC206579}" type="pres">
      <dgm:prSet presAssocID="{32727626-8CBE-4977-9439-39A84E930F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HN"/>
        </a:p>
      </dgm:t>
    </dgm:pt>
    <dgm:pt modelId="{F13CF358-7975-4004-8698-C6FA736255BF}" type="pres">
      <dgm:prSet presAssocID="{046148F5-9F93-4547-A569-4116B0D05420}" presName="composite" presStyleCnt="0"/>
      <dgm:spPr/>
    </dgm:pt>
    <dgm:pt modelId="{0BB63D75-1919-444A-86A1-69995E431B81}" type="pres">
      <dgm:prSet presAssocID="{046148F5-9F93-4547-A569-4116B0D05420}" presName="imagSh" presStyleLbl="bgImgPlace1" presStyleIdx="0" presStyleCnt="3" custLinFactNeighborY="-3213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HN"/>
        </a:p>
      </dgm:t>
    </dgm:pt>
    <dgm:pt modelId="{EFA98763-CB3D-4555-A111-35AE097F8F38}" type="pres">
      <dgm:prSet presAssocID="{046148F5-9F93-4547-A569-4116B0D05420}" presName="txNode" presStyleLbl="node1" presStyleIdx="0" presStyleCnt="3" custLinFactX="39972" custLinFactNeighborX="100000" custLinFactNeighborY="13359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AFF31B6C-4F44-49DE-8ADE-99C8DB3AAE92}" type="pres">
      <dgm:prSet presAssocID="{76BC756D-C382-4DE9-8B1C-3153DEFFF354}" presName="sibTrans" presStyleLbl="sibTrans2D1" presStyleIdx="0" presStyleCnt="2"/>
      <dgm:spPr/>
      <dgm:t>
        <a:bodyPr/>
        <a:lstStyle/>
        <a:p>
          <a:endParaRPr lang="es-HN"/>
        </a:p>
      </dgm:t>
    </dgm:pt>
    <dgm:pt modelId="{4D82211C-7AAF-4963-83C0-08181B9764F0}" type="pres">
      <dgm:prSet presAssocID="{76BC756D-C382-4DE9-8B1C-3153DEFFF354}" presName="connTx" presStyleLbl="sibTrans2D1" presStyleIdx="0" presStyleCnt="2"/>
      <dgm:spPr/>
      <dgm:t>
        <a:bodyPr/>
        <a:lstStyle/>
        <a:p>
          <a:endParaRPr lang="es-HN"/>
        </a:p>
      </dgm:t>
    </dgm:pt>
    <dgm:pt modelId="{D684933C-493F-40C5-AE96-DA551D943284}" type="pres">
      <dgm:prSet presAssocID="{737E57A2-561C-4793-B8A9-48D3F1DD711E}" presName="composite" presStyleCnt="0"/>
      <dgm:spPr/>
    </dgm:pt>
    <dgm:pt modelId="{07FF2F22-5303-4D81-91DF-F1118B4EDFDE}" type="pres">
      <dgm:prSet presAssocID="{737E57A2-561C-4793-B8A9-48D3F1DD711E}" presName="imagSh" presStyleLbl="bgImgPlace1" presStyleIdx="1" presStyleCnt="3" custLinFactNeighborY="-3213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HN"/>
        </a:p>
      </dgm:t>
    </dgm:pt>
    <dgm:pt modelId="{BD3881A6-6229-4ECB-9DDC-2CBDA4EAE2CA}" type="pres">
      <dgm:prSet presAssocID="{737E57A2-561C-4793-B8A9-48D3F1DD711E}" presName="txNode" presStyleLbl="node1" presStyleIdx="1" presStyleCnt="3" custLinFactX="37687" custLinFactNeighborX="100000" custLinFactNeighborY="10282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36FD2B97-D7B0-4284-A408-BB1D2F5196F7}" type="pres">
      <dgm:prSet presAssocID="{58EA4664-FAEB-499F-B1AA-F2F89EAD6B3F}" presName="sibTrans" presStyleLbl="sibTrans2D1" presStyleIdx="1" presStyleCnt="2"/>
      <dgm:spPr/>
      <dgm:t>
        <a:bodyPr/>
        <a:lstStyle/>
        <a:p>
          <a:endParaRPr lang="es-HN"/>
        </a:p>
      </dgm:t>
    </dgm:pt>
    <dgm:pt modelId="{CE36E8C4-DE34-4811-B864-C1D081998352}" type="pres">
      <dgm:prSet presAssocID="{58EA4664-FAEB-499F-B1AA-F2F89EAD6B3F}" presName="connTx" presStyleLbl="sibTrans2D1" presStyleIdx="1" presStyleCnt="2"/>
      <dgm:spPr/>
      <dgm:t>
        <a:bodyPr/>
        <a:lstStyle/>
        <a:p>
          <a:endParaRPr lang="es-HN"/>
        </a:p>
      </dgm:t>
    </dgm:pt>
    <dgm:pt modelId="{7470DAF1-F663-4ADF-B0B9-E1B0550C3C9B}" type="pres">
      <dgm:prSet presAssocID="{DC3858EF-57E4-4BCD-8FE2-9D1B00B37C6E}" presName="composite" presStyleCnt="0"/>
      <dgm:spPr/>
    </dgm:pt>
    <dgm:pt modelId="{FB334982-3FA9-4F7E-B8A7-6FA0D7BA4CB2}" type="pres">
      <dgm:prSet presAssocID="{DC3858EF-57E4-4BCD-8FE2-9D1B00B37C6E}" presName="imagSh" presStyleLbl="bgImgPlace1" presStyleIdx="2" presStyleCnt="3" custLinFactNeighborY="-3213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HN"/>
        </a:p>
      </dgm:t>
    </dgm:pt>
    <dgm:pt modelId="{7C0CF25D-7F54-4F59-A739-8E3EA0F46F0D}" type="pres">
      <dgm:prSet presAssocID="{DC3858EF-57E4-4BCD-8FE2-9D1B00B37C6E}" presName="txNode" presStyleLbl="node1" presStyleIdx="2" presStyleCnt="3" custLinFactX="-126561" custLinFactNeighborX="-200000" custLinFactNeighborY="16572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63B3E8CA-99AE-4585-8446-683BA6C81637}" type="presOf" srcId="{58EA4664-FAEB-499F-B1AA-F2F89EAD6B3F}" destId="{CE36E8C4-DE34-4811-B864-C1D081998352}" srcOrd="1" destOrd="0" presId="urn:microsoft.com/office/officeart/2005/8/layout/hProcess10"/>
    <dgm:cxn modelId="{E5987EEC-75B6-4615-82CE-7B763C07EBB6}" type="presOf" srcId="{58EA4664-FAEB-499F-B1AA-F2F89EAD6B3F}" destId="{36FD2B97-D7B0-4284-A408-BB1D2F5196F7}" srcOrd="0" destOrd="0" presId="urn:microsoft.com/office/officeart/2005/8/layout/hProcess10"/>
    <dgm:cxn modelId="{A2793B83-16AD-4814-81A3-6CBDBF14A067}" type="presOf" srcId="{76BC756D-C382-4DE9-8B1C-3153DEFFF354}" destId="{AFF31B6C-4F44-49DE-8ADE-99C8DB3AAE92}" srcOrd="0" destOrd="0" presId="urn:microsoft.com/office/officeart/2005/8/layout/hProcess10"/>
    <dgm:cxn modelId="{FB49CA4E-067B-4F79-8B73-E1C33B6B55FE}" type="presOf" srcId="{046148F5-9F93-4547-A569-4116B0D05420}" destId="{EFA98763-CB3D-4555-A111-35AE097F8F38}" srcOrd="0" destOrd="0" presId="urn:microsoft.com/office/officeart/2005/8/layout/hProcess10"/>
    <dgm:cxn modelId="{EA0BCD45-E7D1-449D-BA18-39EF5B66A46B}" srcId="{32727626-8CBE-4977-9439-39A84E930FB6}" destId="{DC3858EF-57E4-4BCD-8FE2-9D1B00B37C6E}" srcOrd="2" destOrd="0" parTransId="{280ED34E-3B79-4F5F-9723-48DEB633B34F}" sibTransId="{5406D12B-D2E7-4B30-A85D-BAD6F12EE8B5}"/>
    <dgm:cxn modelId="{60794C76-2CC5-4B9E-89F6-1B2C564DBF14}" type="presOf" srcId="{737E57A2-561C-4793-B8A9-48D3F1DD711E}" destId="{BD3881A6-6229-4ECB-9DDC-2CBDA4EAE2CA}" srcOrd="0" destOrd="0" presId="urn:microsoft.com/office/officeart/2005/8/layout/hProcess10"/>
    <dgm:cxn modelId="{5CAF5AF6-05D0-48BF-A1B9-D695D92F0B82}" type="presOf" srcId="{76BC756D-C382-4DE9-8B1C-3153DEFFF354}" destId="{4D82211C-7AAF-4963-83C0-08181B9764F0}" srcOrd="1" destOrd="0" presId="urn:microsoft.com/office/officeart/2005/8/layout/hProcess10"/>
    <dgm:cxn modelId="{98176E01-C153-4B1C-849D-CCF6E9556559}" srcId="{32727626-8CBE-4977-9439-39A84E930FB6}" destId="{046148F5-9F93-4547-A569-4116B0D05420}" srcOrd="0" destOrd="0" parTransId="{C31D811C-9ED1-4633-B81B-670BB074213F}" sibTransId="{76BC756D-C382-4DE9-8B1C-3153DEFFF354}"/>
    <dgm:cxn modelId="{ED7DFEDA-DBBA-4F7A-954E-766FA6475041}" type="presOf" srcId="{32727626-8CBE-4977-9439-39A84E930FB6}" destId="{ED675198-BB64-4B18-8815-FCDDDC206579}" srcOrd="0" destOrd="0" presId="urn:microsoft.com/office/officeart/2005/8/layout/hProcess10"/>
    <dgm:cxn modelId="{68C79D5A-9AE2-4547-A933-4F79ED9AAF03}" type="presOf" srcId="{DC3858EF-57E4-4BCD-8FE2-9D1B00B37C6E}" destId="{7C0CF25D-7F54-4F59-A739-8E3EA0F46F0D}" srcOrd="0" destOrd="0" presId="urn:microsoft.com/office/officeart/2005/8/layout/hProcess10"/>
    <dgm:cxn modelId="{363DC698-99DA-4566-9AF5-E008FEB85F44}" srcId="{32727626-8CBE-4977-9439-39A84E930FB6}" destId="{737E57A2-561C-4793-B8A9-48D3F1DD711E}" srcOrd="1" destOrd="0" parTransId="{E4DBE4A0-9FC5-4BB6-B8D1-AADCBFEBD408}" sibTransId="{58EA4664-FAEB-499F-B1AA-F2F89EAD6B3F}"/>
    <dgm:cxn modelId="{FB84E7EF-3D72-46B0-A24B-CA771ECB703F}" type="presParOf" srcId="{ED675198-BB64-4B18-8815-FCDDDC206579}" destId="{F13CF358-7975-4004-8698-C6FA736255BF}" srcOrd="0" destOrd="0" presId="urn:microsoft.com/office/officeart/2005/8/layout/hProcess10"/>
    <dgm:cxn modelId="{8BA2F3EB-EF04-462E-B016-A462766A73BD}" type="presParOf" srcId="{F13CF358-7975-4004-8698-C6FA736255BF}" destId="{0BB63D75-1919-444A-86A1-69995E431B81}" srcOrd="0" destOrd="0" presId="urn:microsoft.com/office/officeart/2005/8/layout/hProcess10"/>
    <dgm:cxn modelId="{28143193-0D78-4158-9E1F-E07F3A98219E}" type="presParOf" srcId="{F13CF358-7975-4004-8698-C6FA736255BF}" destId="{EFA98763-CB3D-4555-A111-35AE097F8F38}" srcOrd="1" destOrd="0" presId="urn:microsoft.com/office/officeart/2005/8/layout/hProcess10"/>
    <dgm:cxn modelId="{FB133FDE-AD98-4EBC-8353-60643ABE256D}" type="presParOf" srcId="{ED675198-BB64-4B18-8815-FCDDDC206579}" destId="{AFF31B6C-4F44-49DE-8ADE-99C8DB3AAE92}" srcOrd="1" destOrd="0" presId="urn:microsoft.com/office/officeart/2005/8/layout/hProcess10"/>
    <dgm:cxn modelId="{5676E2C5-7D92-48D6-A31C-0E71B3B100C1}" type="presParOf" srcId="{AFF31B6C-4F44-49DE-8ADE-99C8DB3AAE92}" destId="{4D82211C-7AAF-4963-83C0-08181B9764F0}" srcOrd="0" destOrd="0" presId="urn:microsoft.com/office/officeart/2005/8/layout/hProcess10"/>
    <dgm:cxn modelId="{55232966-9AD8-493B-952D-098EE2D9338A}" type="presParOf" srcId="{ED675198-BB64-4B18-8815-FCDDDC206579}" destId="{D684933C-493F-40C5-AE96-DA551D943284}" srcOrd="2" destOrd="0" presId="urn:microsoft.com/office/officeart/2005/8/layout/hProcess10"/>
    <dgm:cxn modelId="{87BD4397-D4E8-430B-9FA9-DECC447211B7}" type="presParOf" srcId="{D684933C-493F-40C5-AE96-DA551D943284}" destId="{07FF2F22-5303-4D81-91DF-F1118B4EDFDE}" srcOrd="0" destOrd="0" presId="urn:microsoft.com/office/officeart/2005/8/layout/hProcess10"/>
    <dgm:cxn modelId="{2ABACC9D-98BF-408D-922B-9B4FC08DF1FB}" type="presParOf" srcId="{D684933C-493F-40C5-AE96-DA551D943284}" destId="{BD3881A6-6229-4ECB-9DDC-2CBDA4EAE2CA}" srcOrd="1" destOrd="0" presId="urn:microsoft.com/office/officeart/2005/8/layout/hProcess10"/>
    <dgm:cxn modelId="{C73B066F-28AF-4A1A-AF0D-BC323BB97A43}" type="presParOf" srcId="{ED675198-BB64-4B18-8815-FCDDDC206579}" destId="{36FD2B97-D7B0-4284-A408-BB1D2F5196F7}" srcOrd="3" destOrd="0" presId="urn:microsoft.com/office/officeart/2005/8/layout/hProcess10"/>
    <dgm:cxn modelId="{A787A86A-D1DD-45E4-B432-D99B0563531F}" type="presParOf" srcId="{36FD2B97-D7B0-4284-A408-BB1D2F5196F7}" destId="{CE36E8C4-DE34-4811-B864-C1D081998352}" srcOrd="0" destOrd="0" presId="urn:microsoft.com/office/officeart/2005/8/layout/hProcess10"/>
    <dgm:cxn modelId="{B47D5CBE-F855-4CBC-A4B3-5D8387F8BCBA}" type="presParOf" srcId="{ED675198-BB64-4B18-8815-FCDDDC206579}" destId="{7470DAF1-F663-4ADF-B0B9-E1B0550C3C9B}" srcOrd="4" destOrd="0" presId="urn:microsoft.com/office/officeart/2005/8/layout/hProcess10"/>
    <dgm:cxn modelId="{73423796-7830-44B6-AD0F-BDC251C77D3B}" type="presParOf" srcId="{7470DAF1-F663-4ADF-B0B9-E1B0550C3C9B}" destId="{FB334982-3FA9-4F7E-B8A7-6FA0D7BA4CB2}" srcOrd="0" destOrd="0" presId="urn:microsoft.com/office/officeart/2005/8/layout/hProcess10"/>
    <dgm:cxn modelId="{69E3C199-C078-4D15-976B-C8627FC9D7CD}" type="presParOf" srcId="{7470DAF1-F663-4ADF-B0B9-E1B0550C3C9B}" destId="{7C0CF25D-7F54-4F59-A739-8E3EA0F46F0D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538EF1-D0FA-4E12-A141-DFD383D5B2E3}" type="doc">
      <dgm:prSet loTypeId="urn:microsoft.com/office/officeart/2005/8/layout/vList6" loCatId="process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s-HN"/>
        </a:p>
      </dgm:t>
    </dgm:pt>
    <dgm:pt modelId="{745F7A55-FD99-4526-97D2-AB7AD4C874A7}">
      <dgm:prSet/>
      <dgm:spPr/>
      <dgm:t>
        <a:bodyPr/>
        <a:lstStyle/>
        <a:p>
          <a:pPr rtl="0"/>
          <a:r>
            <a:rPr lang="es-HN" b="1" dirty="0" smtClean="0"/>
            <a:t>SE ASIGNA UN TECHO A CADA UNIDAD.</a:t>
          </a:r>
          <a:endParaRPr lang="es-HN" b="1" dirty="0"/>
        </a:p>
      </dgm:t>
    </dgm:pt>
    <dgm:pt modelId="{C6338495-BF3A-429D-AAEC-45430B592C97}" type="parTrans" cxnId="{7456766D-0707-488E-9D76-0F4AB5DC3BE0}">
      <dgm:prSet/>
      <dgm:spPr/>
      <dgm:t>
        <a:bodyPr/>
        <a:lstStyle/>
        <a:p>
          <a:endParaRPr lang="es-HN"/>
        </a:p>
      </dgm:t>
    </dgm:pt>
    <dgm:pt modelId="{19952969-3E0F-4568-936F-FFBE94E3064E}" type="sibTrans" cxnId="{7456766D-0707-488E-9D76-0F4AB5DC3BE0}">
      <dgm:prSet/>
      <dgm:spPr/>
      <dgm:t>
        <a:bodyPr/>
        <a:lstStyle/>
        <a:p>
          <a:endParaRPr lang="es-HN"/>
        </a:p>
      </dgm:t>
    </dgm:pt>
    <dgm:pt modelId="{DA32836D-C131-48AF-84B5-AF39178FA3BE}">
      <dgm:prSet/>
      <dgm:spPr/>
      <dgm:t>
        <a:bodyPr/>
        <a:lstStyle/>
        <a:p>
          <a:pPr rtl="0"/>
          <a:r>
            <a:rPr lang="es-HN" b="1" dirty="0" smtClean="0"/>
            <a:t>CADA UNIDAD CUBRE SUS COSTOS OPERATIVOS </a:t>
          </a:r>
          <a:endParaRPr lang="es-HN" b="1" dirty="0"/>
        </a:p>
      </dgm:t>
    </dgm:pt>
    <dgm:pt modelId="{C1C0A27B-CB14-4C40-AF9F-4E404E16A6FD}" type="parTrans" cxnId="{D1FC96A1-B85E-4E16-9E62-0D7C601AF0D4}">
      <dgm:prSet/>
      <dgm:spPr/>
      <dgm:t>
        <a:bodyPr/>
        <a:lstStyle/>
        <a:p>
          <a:endParaRPr lang="es-HN"/>
        </a:p>
      </dgm:t>
    </dgm:pt>
    <dgm:pt modelId="{40D7D12C-2C62-4842-B7AA-E6A8CF95CEA0}" type="sibTrans" cxnId="{D1FC96A1-B85E-4E16-9E62-0D7C601AF0D4}">
      <dgm:prSet/>
      <dgm:spPr/>
      <dgm:t>
        <a:bodyPr/>
        <a:lstStyle/>
        <a:p>
          <a:endParaRPr lang="es-HN"/>
        </a:p>
      </dgm:t>
    </dgm:pt>
    <dgm:pt modelId="{1B5FE878-1E51-463A-A60B-637B1A0CEC6D}">
      <dgm:prSet/>
      <dgm:spPr/>
      <dgm:t>
        <a:bodyPr/>
        <a:lstStyle/>
        <a:p>
          <a:pPr rtl="0"/>
          <a:r>
            <a:rPr lang="es-HN" b="1" dirty="0" smtClean="0"/>
            <a:t>PLANTEA SUS RESULTADOS DE IMPACTO.</a:t>
          </a:r>
          <a:endParaRPr lang="es-HN" b="1" dirty="0"/>
        </a:p>
      </dgm:t>
    </dgm:pt>
    <dgm:pt modelId="{29B8E1E2-9BC9-4360-98EF-93A436663DF9}" type="parTrans" cxnId="{FBCC9ED2-1289-4586-8E0E-4CC4102CD1BA}">
      <dgm:prSet/>
      <dgm:spPr/>
      <dgm:t>
        <a:bodyPr/>
        <a:lstStyle/>
        <a:p>
          <a:endParaRPr lang="es-HN"/>
        </a:p>
      </dgm:t>
    </dgm:pt>
    <dgm:pt modelId="{08C3DFBC-0171-4873-AFB1-BC53C96AA0DD}" type="sibTrans" cxnId="{FBCC9ED2-1289-4586-8E0E-4CC4102CD1BA}">
      <dgm:prSet/>
      <dgm:spPr/>
      <dgm:t>
        <a:bodyPr/>
        <a:lstStyle/>
        <a:p>
          <a:endParaRPr lang="es-HN"/>
        </a:p>
      </dgm:t>
    </dgm:pt>
    <dgm:pt modelId="{86BD5264-D629-41DA-8CCA-7DE7F179FF73}">
      <dgm:prSet/>
      <dgm:spPr/>
      <dgm:t>
        <a:bodyPr/>
        <a:lstStyle/>
        <a:p>
          <a:pPr rtl="0"/>
          <a:r>
            <a:rPr lang="es-HN" b="1" dirty="0" smtClean="0"/>
            <a:t>DETALLA LAS ACTIVIDADES NECESARIAS PARA ALCANZAR SUS RESULTADOS.</a:t>
          </a:r>
          <a:endParaRPr lang="es-HN" b="1" dirty="0"/>
        </a:p>
      </dgm:t>
    </dgm:pt>
    <dgm:pt modelId="{86ABAEA5-BC3F-4D33-AF73-3B4625DB2B76}" type="parTrans" cxnId="{E125DE10-B123-4BC7-BDDE-CA966B139061}">
      <dgm:prSet/>
      <dgm:spPr/>
      <dgm:t>
        <a:bodyPr/>
        <a:lstStyle/>
        <a:p>
          <a:endParaRPr lang="es-HN"/>
        </a:p>
      </dgm:t>
    </dgm:pt>
    <dgm:pt modelId="{F8342E4D-A85F-4DD2-ACB7-7BBEE6E27356}" type="sibTrans" cxnId="{E125DE10-B123-4BC7-BDDE-CA966B139061}">
      <dgm:prSet/>
      <dgm:spPr/>
      <dgm:t>
        <a:bodyPr/>
        <a:lstStyle/>
        <a:p>
          <a:endParaRPr lang="es-HN"/>
        </a:p>
      </dgm:t>
    </dgm:pt>
    <dgm:pt modelId="{D1D34F73-9DC2-408C-BFED-5C4D0241ADED}">
      <dgm:prSet/>
      <dgm:spPr/>
      <dgm:t>
        <a:bodyPr/>
        <a:lstStyle/>
        <a:p>
          <a:pPr rtl="0"/>
          <a:r>
            <a:rPr lang="es-HN" b="1" dirty="0" smtClean="0"/>
            <a:t>ASIGNA RECURSOS MEDIANTE EL COSTEO DE LAS ACTIVIDADES</a:t>
          </a:r>
          <a:r>
            <a:rPr lang="es-HN" dirty="0" smtClean="0"/>
            <a:t>.</a:t>
          </a:r>
          <a:endParaRPr lang="es-HN" dirty="0"/>
        </a:p>
      </dgm:t>
    </dgm:pt>
    <dgm:pt modelId="{227D5DAC-3404-473C-B1FE-437373BB5CDB}" type="parTrans" cxnId="{C7357063-12AE-47F9-83DD-109539C17202}">
      <dgm:prSet/>
      <dgm:spPr/>
      <dgm:t>
        <a:bodyPr/>
        <a:lstStyle/>
        <a:p>
          <a:endParaRPr lang="es-HN"/>
        </a:p>
      </dgm:t>
    </dgm:pt>
    <dgm:pt modelId="{62E650A0-1C13-4C8A-A765-06DC1EB8F0BC}" type="sibTrans" cxnId="{C7357063-12AE-47F9-83DD-109539C17202}">
      <dgm:prSet/>
      <dgm:spPr/>
      <dgm:t>
        <a:bodyPr/>
        <a:lstStyle/>
        <a:p>
          <a:endParaRPr lang="es-HN"/>
        </a:p>
      </dgm:t>
    </dgm:pt>
    <dgm:pt modelId="{E6F57199-0C84-41AD-892D-6E8A5134AF4C}" type="pres">
      <dgm:prSet presAssocID="{EE538EF1-D0FA-4E12-A141-DFD383D5B2E3}" presName="Name0" presStyleCnt="0">
        <dgm:presLayoutVars>
          <dgm:dir/>
          <dgm:animLvl val="lvl"/>
          <dgm:resizeHandles/>
        </dgm:presLayoutVars>
      </dgm:prSet>
      <dgm:spPr/>
    </dgm:pt>
    <dgm:pt modelId="{77A8474A-C115-4C00-A74D-34ED9F6654CD}" type="pres">
      <dgm:prSet presAssocID="{745F7A55-FD99-4526-97D2-AB7AD4C874A7}" presName="linNode" presStyleCnt="0"/>
      <dgm:spPr/>
    </dgm:pt>
    <dgm:pt modelId="{2966BA93-AED3-4E2C-8BD4-6E64642C65E4}" type="pres">
      <dgm:prSet presAssocID="{745F7A55-FD99-4526-97D2-AB7AD4C874A7}" presName="parentShp" presStyleLbl="node1" presStyleIdx="0" presStyleCnt="5">
        <dgm:presLayoutVars>
          <dgm:bulletEnabled val="1"/>
        </dgm:presLayoutVars>
      </dgm:prSet>
      <dgm:spPr/>
    </dgm:pt>
    <dgm:pt modelId="{ED45D50B-74F7-49D4-AF7D-E3771E017B98}" type="pres">
      <dgm:prSet presAssocID="{745F7A55-FD99-4526-97D2-AB7AD4C874A7}" presName="childShp" presStyleLbl="bgAccFollowNode1" presStyleIdx="0" presStyleCnt="5">
        <dgm:presLayoutVars>
          <dgm:bulletEnabled val="1"/>
        </dgm:presLayoutVars>
      </dgm:prSet>
      <dgm:spPr/>
    </dgm:pt>
    <dgm:pt modelId="{83ABD9A9-4F3F-4AC8-AE9D-97D86E18CDCB}" type="pres">
      <dgm:prSet presAssocID="{19952969-3E0F-4568-936F-FFBE94E3064E}" presName="spacing" presStyleCnt="0"/>
      <dgm:spPr/>
    </dgm:pt>
    <dgm:pt modelId="{7974384D-F238-49C8-9C54-7E43F88F691A}" type="pres">
      <dgm:prSet presAssocID="{DA32836D-C131-48AF-84B5-AF39178FA3BE}" presName="linNode" presStyleCnt="0"/>
      <dgm:spPr/>
    </dgm:pt>
    <dgm:pt modelId="{0ABEC3B0-4808-4539-9D79-90F1E6784A8C}" type="pres">
      <dgm:prSet presAssocID="{DA32836D-C131-48AF-84B5-AF39178FA3BE}" presName="parentShp" presStyleLbl="node1" presStyleIdx="1" presStyleCnt="5">
        <dgm:presLayoutVars>
          <dgm:bulletEnabled val="1"/>
        </dgm:presLayoutVars>
      </dgm:prSet>
      <dgm:spPr/>
    </dgm:pt>
    <dgm:pt modelId="{163AC73C-F103-4EEF-9BA1-45FF29F424D9}" type="pres">
      <dgm:prSet presAssocID="{DA32836D-C131-48AF-84B5-AF39178FA3BE}" presName="childShp" presStyleLbl="bgAccFollowNode1" presStyleIdx="1" presStyleCnt="5">
        <dgm:presLayoutVars>
          <dgm:bulletEnabled val="1"/>
        </dgm:presLayoutVars>
      </dgm:prSet>
      <dgm:spPr/>
    </dgm:pt>
    <dgm:pt modelId="{2B02F08F-BD3B-42CF-AB5B-F92AF91F1FC5}" type="pres">
      <dgm:prSet presAssocID="{40D7D12C-2C62-4842-B7AA-E6A8CF95CEA0}" presName="spacing" presStyleCnt="0"/>
      <dgm:spPr/>
    </dgm:pt>
    <dgm:pt modelId="{1BF5D934-50A4-455C-B3DC-BE7572D3DEBA}" type="pres">
      <dgm:prSet presAssocID="{1B5FE878-1E51-463A-A60B-637B1A0CEC6D}" presName="linNode" presStyleCnt="0"/>
      <dgm:spPr/>
    </dgm:pt>
    <dgm:pt modelId="{B67B2CB4-F52D-44C8-A060-7D3204AEC34E}" type="pres">
      <dgm:prSet presAssocID="{1B5FE878-1E51-463A-A60B-637B1A0CEC6D}" presName="parentShp" presStyleLbl="node1" presStyleIdx="2" presStyleCnt="5">
        <dgm:presLayoutVars>
          <dgm:bulletEnabled val="1"/>
        </dgm:presLayoutVars>
      </dgm:prSet>
      <dgm:spPr/>
    </dgm:pt>
    <dgm:pt modelId="{5A7C5D9C-504D-44A1-967B-5FA0FE0C5422}" type="pres">
      <dgm:prSet presAssocID="{1B5FE878-1E51-463A-A60B-637B1A0CEC6D}" presName="childShp" presStyleLbl="bgAccFollowNode1" presStyleIdx="2" presStyleCnt="5">
        <dgm:presLayoutVars>
          <dgm:bulletEnabled val="1"/>
        </dgm:presLayoutVars>
      </dgm:prSet>
      <dgm:spPr/>
    </dgm:pt>
    <dgm:pt modelId="{9893E2A5-28B1-4DFF-97D3-B7BDB22E893D}" type="pres">
      <dgm:prSet presAssocID="{08C3DFBC-0171-4873-AFB1-BC53C96AA0DD}" presName="spacing" presStyleCnt="0"/>
      <dgm:spPr/>
    </dgm:pt>
    <dgm:pt modelId="{2DFED880-B170-4E16-9EE9-A31B2A9B9E78}" type="pres">
      <dgm:prSet presAssocID="{86BD5264-D629-41DA-8CCA-7DE7F179FF73}" presName="linNode" presStyleCnt="0"/>
      <dgm:spPr/>
    </dgm:pt>
    <dgm:pt modelId="{D7EAEC91-461A-448B-A16C-317734526F89}" type="pres">
      <dgm:prSet presAssocID="{86BD5264-D629-41DA-8CCA-7DE7F179FF73}" presName="parentShp" presStyleLbl="node1" presStyleIdx="3" presStyleCnt="5">
        <dgm:presLayoutVars>
          <dgm:bulletEnabled val="1"/>
        </dgm:presLayoutVars>
      </dgm:prSet>
      <dgm:spPr/>
    </dgm:pt>
    <dgm:pt modelId="{7FAE6742-9192-4D4C-B923-0193E7B3482D}" type="pres">
      <dgm:prSet presAssocID="{86BD5264-D629-41DA-8CCA-7DE7F179FF73}" presName="childShp" presStyleLbl="bgAccFollowNode1" presStyleIdx="3" presStyleCnt="5">
        <dgm:presLayoutVars>
          <dgm:bulletEnabled val="1"/>
        </dgm:presLayoutVars>
      </dgm:prSet>
      <dgm:spPr/>
    </dgm:pt>
    <dgm:pt modelId="{D7BC37A1-483A-44B6-ACDD-2B3AACB3850B}" type="pres">
      <dgm:prSet presAssocID="{F8342E4D-A85F-4DD2-ACB7-7BBEE6E27356}" presName="spacing" presStyleCnt="0"/>
      <dgm:spPr/>
    </dgm:pt>
    <dgm:pt modelId="{EF380856-80A3-4821-AD70-D77E185E8B8C}" type="pres">
      <dgm:prSet presAssocID="{D1D34F73-9DC2-408C-BFED-5C4D0241ADED}" presName="linNode" presStyleCnt="0"/>
      <dgm:spPr/>
    </dgm:pt>
    <dgm:pt modelId="{59B0FBE3-B8A6-4FB6-90D0-312FCE618EC0}" type="pres">
      <dgm:prSet presAssocID="{D1D34F73-9DC2-408C-BFED-5C4D0241ADED}" presName="parentShp" presStyleLbl="node1" presStyleIdx="4" presStyleCnt="5">
        <dgm:presLayoutVars>
          <dgm:bulletEnabled val="1"/>
        </dgm:presLayoutVars>
      </dgm:prSet>
      <dgm:spPr/>
    </dgm:pt>
    <dgm:pt modelId="{4FD1763D-FE0B-4CBE-A689-2C9AD4789081}" type="pres">
      <dgm:prSet presAssocID="{D1D34F73-9DC2-408C-BFED-5C4D0241ADED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A10CA49D-7FAE-45E0-9618-79482C0AF014}" type="presOf" srcId="{D1D34F73-9DC2-408C-BFED-5C4D0241ADED}" destId="{59B0FBE3-B8A6-4FB6-90D0-312FCE618EC0}" srcOrd="0" destOrd="0" presId="urn:microsoft.com/office/officeart/2005/8/layout/vList6"/>
    <dgm:cxn modelId="{2455052B-B0BA-4A9B-BA18-F0E61B810C3F}" type="presOf" srcId="{745F7A55-FD99-4526-97D2-AB7AD4C874A7}" destId="{2966BA93-AED3-4E2C-8BD4-6E64642C65E4}" srcOrd="0" destOrd="0" presId="urn:microsoft.com/office/officeart/2005/8/layout/vList6"/>
    <dgm:cxn modelId="{E125DE10-B123-4BC7-BDDE-CA966B139061}" srcId="{EE538EF1-D0FA-4E12-A141-DFD383D5B2E3}" destId="{86BD5264-D629-41DA-8CCA-7DE7F179FF73}" srcOrd="3" destOrd="0" parTransId="{86ABAEA5-BC3F-4D33-AF73-3B4625DB2B76}" sibTransId="{F8342E4D-A85F-4DD2-ACB7-7BBEE6E27356}"/>
    <dgm:cxn modelId="{1BE26AF5-EEE8-4D1F-A621-08B4BFC37586}" type="presOf" srcId="{DA32836D-C131-48AF-84B5-AF39178FA3BE}" destId="{0ABEC3B0-4808-4539-9D79-90F1E6784A8C}" srcOrd="0" destOrd="0" presId="urn:microsoft.com/office/officeart/2005/8/layout/vList6"/>
    <dgm:cxn modelId="{D9A42B35-F1F7-4D25-B366-5EEFE558EE6B}" type="presOf" srcId="{86BD5264-D629-41DA-8CCA-7DE7F179FF73}" destId="{D7EAEC91-461A-448B-A16C-317734526F89}" srcOrd="0" destOrd="0" presId="urn:microsoft.com/office/officeart/2005/8/layout/vList6"/>
    <dgm:cxn modelId="{ABB4023E-8EA2-4559-80C1-BC107A977F1C}" type="presOf" srcId="{EE538EF1-D0FA-4E12-A141-DFD383D5B2E3}" destId="{E6F57199-0C84-41AD-892D-6E8A5134AF4C}" srcOrd="0" destOrd="0" presId="urn:microsoft.com/office/officeart/2005/8/layout/vList6"/>
    <dgm:cxn modelId="{4E807AB7-5284-43DE-9BEE-98119DB46C0B}" type="presOf" srcId="{1B5FE878-1E51-463A-A60B-637B1A0CEC6D}" destId="{B67B2CB4-F52D-44C8-A060-7D3204AEC34E}" srcOrd="0" destOrd="0" presId="urn:microsoft.com/office/officeart/2005/8/layout/vList6"/>
    <dgm:cxn modelId="{D1FC96A1-B85E-4E16-9E62-0D7C601AF0D4}" srcId="{EE538EF1-D0FA-4E12-A141-DFD383D5B2E3}" destId="{DA32836D-C131-48AF-84B5-AF39178FA3BE}" srcOrd="1" destOrd="0" parTransId="{C1C0A27B-CB14-4C40-AF9F-4E404E16A6FD}" sibTransId="{40D7D12C-2C62-4842-B7AA-E6A8CF95CEA0}"/>
    <dgm:cxn modelId="{FBCC9ED2-1289-4586-8E0E-4CC4102CD1BA}" srcId="{EE538EF1-D0FA-4E12-A141-DFD383D5B2E3}" destId="{1B5FE878-1E51-463A-A60B-637B1A0CEC6D}" srcOrd="2" destOrd="0" parTransId="{29B8E1E2-9BC9-4360-98EF-93A436663DF9}" sibTransId="{08C3DFBC-0171-4873-AFB1-BC53C96AA0DD}"/>
    <dgm:cxn modelId="{C7357063-12AE-47F9-83DD-109539C17202}" srcId="{EE538EF1-D0FA-4E12-A141-DFD383D5B2E3}" destId="{D1D34F73-9DC2-408C-BFED-5C4D0241ADED}" srcOrd="4" destOrd="0" parTransId="{227D5DAC-3404-473C-B1FE-437373BB5CDB}" sibTransId="{62E650A0-1C13-4C8A-A765-06DC1EB8F0BC}"/>
    <dgm:cxn modelId="{7456766D-0707-488E-9D76-0F4AB5DC3BE0}" srcId="{EE538EF1-D0FA-4E12-A141-DFD383D5B2E3}" destId="{745F7A55-FD99-4526-97D2-AB7AD4C874A7}" srcOrd="0" destOrd="0" parTransId="{C6338495-BF3A-429D-AAEC-45430B592C97}" sibTransId="{19952969-3E0F-4568-936F-FFBE94E3064E}"/>
    <dgm:cxn modelId="{CF2AB562-F22E-4714-8CB2-8BA7F6DAF5C2}" type="presParOf" srcId="{E6F57199-0C84-41AD-892D-6E8A5134AF4C}" destId="{77A8474A-C115-4C00-A74D-34ED9F6654CD}" srcOrd="0" destOrd="0" presId="urn:microsoft.com/office/officeart/2005/8/layout/vList6"/>
    <dgm:cxn modelId="{F9451310-9DB6-4CAB-94D6-5C4B53C85EAB}" type="presParOf" srcId="{77A8474A-C115-4C00-A74D-34ED9F6654CD}" destId="{2966BA93-AED3-4E2C-8BD4-6E64642C65E4}" srcOrd="0" destOrd="0" presId="urn:microsoft.com/office/officeart/2005/8/layout/vList6"/>
    <dgm:cxn modelId="{6B0643F6-C680-4B2C-BC95-758A9E1EA4A2}" type="presParOf" srcId="{77A8474A-C115-4C00-A74D-34ED9F6654CD}" destId="{ED45D50B-74F7-49D4-AF7D-E3771E017B98}" srcOrd="1" destOrd="0" presId="urn:microsoft.com/office/officeart/2005/8/layout/vList6"/>
    <dgm:cxn modelId="{AC965631-84AB-4913-A939-B345B86A4440}" type="presParOf" srcId="{E6F57199-0C84-41AD-892D-6E8A5134AF4C}" destId="{83ABD9A9-4F3F-4AC8-AE9D-97D86E18CDCB}" srcOrd="1" destOrd="0" presId="urn:microsoft.com/office/officeart/2005/8/layout/vList6"/>
    <dgm:cxn modelId="{00202D64-5367-48A0-8C0F-D8FFDEA4BB9A}" type="presParOf" srcId="{E6F57199-0C84-41AD-892D-6E8A5134AF4C}" destId="{7974384D-F238-49C8-9C54-7E43F88F691A}" srcOrd="2" destOrd="0" presId="urn:microsoft.com/office/officeart/2005/8/layout/vList6"/>
    <dgm:cxn modelId="{DC2130C2-92BE-40CE-B102-A6626EB920EA}" type="presParOf" srcId="{7974384D-F238-49C8-9C54-7E43F88F691A}" destId="{0ABEC3B0-4808-4539-9D79-90F1E6784A8C}" srcOrd="0" destOrd="0" presId="urn:microsoft.com/office/officeart/2005/8/layout/vList6"/>
    <dgm:cxn modelId="{BD0AA6E5-C700-4A83-8E44-B53C5CC8A1CF}" type="presParOf" srcId="{7974384D-F238-49C8-9C54-7E43F88F691A}" destId="{163AC73C-F103-4EEF-9BA1-45FF29F424D9}" srcOrd="1" destOrd="0" presId="urn:microsoft.com/office/officeart/2005/8/layout/vList6"/>
    <dgm:cxn modelId="{E4088742-46A4-44FD-B814-9A2A24BBB6FC}" type="presParOf" srcId="{E6F57199-0C84-41AD-892D-6E8A5134AF4C}" destId="{2B02F08F-BD3B-42CF-AB5B-F92AF91F1FC5}" srcOrd="3" destOrd="0" presId="urn:microsoft.com/office/officeart/2005/8/layout/vList6"/>
    <dgm:cxn modelId="{330FAD7D-D2A2-4037-974D-3716DEFC5168}" type="presParOf" srcId="{E6F57199-0C84-41AD-892D-6E8A5134AF4C}" destId="{1BF5D934-50A4-455C-B3DC-BE7572D3DEBA}" srcOrd="4" destOrd="0" presId="urn:microsoft.com/office/officeart/2005/8/layout/vList6"/>
    <dgm:cxn modelId="{B8BF272C-08AE-44FC-ABB1-7777A4DB72BF}" type="presParOf" srcId="{1BF5D934-50A4-455C-B3DC-BE7572D3DEBA}" destId="{B67B2CB4-F52D-44C8-A060-7D3204AEC34E}" srcOrd="0" destOrd="0" presId="urn:microsoft.com/office/officeart/2005/8/layout/vList6"/>
    <dgm:cxn modelId="{D593AA5B-4151-440E-833A-D1E14D5B8926}" type="presParOf" srcId="{1BF5D934-50A4-455C-B3DC-BE7572D3DEBA}" destId="{5A7C5D9C-504D-44A1-967B-5FA0FE0C5422}" srcOrd="1" destOrd="0" presId="urn:microsoft.com/office/officeart/2005/8/layout/vList6"/>
    <dgm:cxn modelId="{6C9E950E-2EF4-4908-9DF3-4A6DBA36C1A1}" type="presParOf" srcId="{E6F57199-0C84-41AD-892D-6E8A5134AF4C}" destId="{9893E2A5-28B1-4DFF-97D3-B7BDB22E893D}" srcOrd="5" destOrd="0" presId="urn:microsoft.com/office/officeart/2005/8/layout/vList6"/>
    <dgm:cxn modelId="{F4700CDA-B988-48AB-B509-FE18FB1C4333}" type="presParOf" srcId="{E6F57199-0C84-41AD-892D-6E8A5134AF4C}" destId="{2DFED880-B170-4E16-9EE9-A31B2A9B9E78}" srcOrd="6" destOrd="0" presId="urn:microsoft.com/office/officeart/2005/8/layout/vList6"/>
    <dgm:cxn modelId="{992CF50B-3717-4695-9E1F-53EC89E5EA2B}" type="presParOf" srcId="{2DFED880-B170-4E16-9EE9-A31B2A9B9E78}" destId="{D7EAEC91-461A-448B-A16C-317734526F89}" srcOrd="0" destOrd="0" presId="urn:microsoft.com/office/officeart/2005/8/layout/vList6"/>
    <dgm:cxn modelId="{04FE73B9-6952-424E-AAB3-999A060F2F7D}" type="presParOf" srcId="{2DFED880-B170-4E16-9EE9-A31B2A9B9E78}" destId="{7FAE6742-9192-4D4C-B923-0193E7B3482D}" srcOrd="1" destOrd="0" presId="urn:microsoft.com/office/officeart/2005/8/layout/vList6"/>
    <dgm:cxn modelId="{E5BA9026-FC5A-4B34-95DA-732F9F5D785C}" type="presParOf" srcId="{E6F57199-0C84-41AD-892D-6E8A5134AF4C}" destId="{D7BC37A1-483A-44B6-ACDD-2B3AACB3850B}" srcOrd="7" destOrd="0" presId="urn:microsoft.com/office/officeart/2005/8/layout/vList6"/>
    <dgm:cxn modelId="{C8CFAE4F-4A9D-41B3-B2E9-77B02318F82C}" type="presParOf" srcId="{E6F57199-0C84-41AD-892D-6E8A5134AF4C}" destId="{EF380856-80A3-4821-AD70-D77E185E8B8C}" srcOrd="8" destOrd="0" presId="urn:microsoft.com/office/officeart/2005/8/layout/vList6"/>
    <dgm:cxn modelId="{BC51A71F-095C-4EBC-BD9C-DBDC1F7D24F0}" type="presParOf" srcId="{EF380856-80A3-4821-AD70-D77E185E8B8C}" destId="{59B0FBE3-B8A6-4FB6-90D0-312FCE618EC0}" srcOrd="0" destOrd="0" presId="urn:microsoft.com/office/officeart/2005/8/layout/vList6"/>
    <dgm:cxn modelId="{43D86E1D-5654-4BAA-B5DC-4BEE883F483B}" type="presParOf" srcId="{EF380856-80A3-4821-AD70-D77E185E8B8C}" destId="{4FD1763D-FE0B-4CBE-A689-2C9AD478908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1833D-D570-4F97-9042-D31E221CCEF8}">
      <dsp:nvSpPr>
        <dsp:cNvPr id="0" name=""/>
        <dsp:cNvSpPr/>
      </dsp:nvSpPr>
      <dsp:spPr>
        <a:xfrm rot="10800000">
          <a:off x="1447125" y="1043"/>
          <a:ext cx="5244655" cy="5044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32" tIns="87630" rIns="163576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300" kern="1200" dirty="0" smtClean="0"/>
            <a:t>Por procesos</a:t>
          </a:r>
          <a:endParaRPr lang="en-US" sz="2300" kern="1200" dirty="0"/>
        </a:p>
      </dsp:txBody>
      <dsp:txXfrm rot="10800000">
        <a:off x="1573228" y="1043"/>
        <a:ext cx="5118552" cy="504413"/>
      </dsp:txXfrm>
    </dsp:sp>
    <dsp:sp modelId="{66DEB972-C3F4-4EFD-96C3-ABD87E2F75DA}">
      <dsp:nvSpPr>
        <dsp:cNvPr id="0" name=""/>
        <dsp:cNvSpPr/>
      </dsp:nvSpPr>
      <dsp:spPr>
        <a:xfrm>
          <a:off x="1194918" y="1043"/>
          <a:ext cx="504413" cy="50441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770E90-1040-4145-B666-E025A7379348}">
      <dsp:nvSpPr>
        <dsp:cNvPr id="0" name=""/>
        <dsp:cNvSpPr/>
      </dsp:nvSpPr>
      <dsp:spPr>
        <a:xfrm rot="10800000">
          <a:off x="1447125" y="656028"/>
          <a:ext cx="5244655" cy="5044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32" tIns="87630" rIns="163576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300" kern="1200" dirty="0" smtClean="0"/>
            <a:t>Por competencias</a:t>
          </a:r>
          <a:endParaRPr lang="en-US" sz="2300" kern="1200" dirty="0"/>
        </a:p>
      </dsp:txBody>
      <dsp:txXfrm rot="10800000">
        <a:off x="1573228" y="656028"/>
        <a:ext cx="5118552" cy="504413"/>
      </dsp:txXfrm>
    </dsp:sp>
    <dsp:sp modelId="{E7B77114-97BB-468B-BFE3-326015B6C0B8}">
      <dsp:nvSpPr>
        <dsp:cNvPr id="0" name=""/>
        <dsp:cNvSpPr/>
      </dsp:nvSpPr>
      <dsp:spPr>
        <a:xfrm>
          <a:off x="1194918" y="656028"/>
          <a:ext cx="504413" cy="50441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613188-D410-4207-B721-20EF429A7C35}">
      <dsp:nvSpPr>
        <dsp:cNvPr id="0" name=""/>
        <dsp:cNvSpPr/>
      </dsp:nvSpPr>
      <dsp:spPr>
        <a:xfrm rot="10800000">
          <a:off x="1447125" y="1311013"/>
          <a:ext cx="5244655" cy="5044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32" tIns="87630" rIns="163576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300" kern="1200" dirty="0" smtClean="0"/>
            <a:t>Por objetivos</a:t>
          </a:r>
          <a:endParaRPr lang="en-US" sz="2300" kern="1200" dirty="0"/>
        </a:p>
      </dsp:txBody>
      <dsp:txXfrm rot="10800000">
        <a:off x="1573228" y="1311013"/>
        <a:ext cx="5118552" cy="504413"/>
      </dsp:txXfrm>
    </dsp:sp>
    <dsp:sp modelId="{58AA8102-2551-4E78-AC9A-97A2F577E6D9}">
      <dsp:nvSpPr>
        <dsp:cNvPr id="0" name=""/>
        <dsp:cNvSpPr/>
      </dsp:nvSpPr>
      <dsp:spPr>
        <a:xfrm>
          <a:off x="1194918" y="1311013"/>
          <a:ext cx="504413" cy="50441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3F272D-FEAE-404C-8FF1-DC4FF7775EF3}">
      <dsp:nvSpPr>
        <dsp:cNvPr id="0" name=""/>
        <dsp:cNvSpPr/>
      </dsp:nvSpPr>
      <dsp:spPr>
        <a:xfrm rot="10800000">
          <a:off x="1447125" y="1965998"/>
          <a:ext cx="5244655" cy="5044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32" tIns="87630" rIns="163576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300" b="1" kern="1200" dirty="0" smtClean="0"/>
            <a:t>Por resultados</a:t>
          </a:r>
          <a:endParaRPr lang="en-US" sz="2300" b="1" kern="1200" dirty="0"/>
        </a:p>
      </dsp:txBody>
      <dsp:txXfrm rot="10800000">
        <a:off x="1573228" y="1965998"/>
        <a:ext cx="5118552" cy="504413"/>
      </dsp:txXfrm>
    </dsp:sp>
    <dsp:sp modelId="{40C6EE42-604C-4A16-8BF6-AB22FC98FC19}">
      <dsp:nvSpPr>
        <dsp:cNvPr id="0" name=""/>
        <dsp:cNvSpPr/>
      </dsp:nvSpPr>
      <dsp:spPr>
        <a:xfrm>
          <a:off x="1194918" y="1965998"/>
          <a:ext cx="504413" cy="50441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1E938-E003-4ABA-A9DA-EAA7FAD75966}">
      <dsp:nvSpPr>
        <dsp:cNvPr id="0" name=""/>
        <dsp:cNvSpPr/>
      </dsp:nvSpPr>
      <dsp:spPr>
        <a:xfrm rot="10800000">
          <a:off x="1447125" y="2620983"/>
          <a:ext cx="5244655" cy="5044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32" tIns="87630" rIns="163576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300" kern="1200" dirty="0" smtClean="0"/>
            <a:t>Por funciones</a:t>
          </a:r>
          <a:endParaRPr lang="es-HN" sz="2300" kern="1200" dirty="0"/>
        </a:p>
      </dsp:txBody>
      <dsp:txXfrm rot="10800000">
        <a:off x="1573228" y="2620983"/>
        <a:ext cx="5118552" cy="504413"/>
      </dsp:txXfrm>
    </dsp:sp>
    <dsp:sp modelId="{B93B1F22-E5F1-4826-8B85-5A4E1E94D858}">
      <dsp:nvSpPr>
        <dsp:cNvPr id="0" name=""/>
        <dsp:cNvSpPr/>
      </dsp:nvSpPr>
      <dsp:spPr>
        <a:xfrm>
          <a:off x="1194918" y="2620983"/>
          <a:ext cx="504413" cy="50441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B7B75-2FA4-4145-8583-63B9F8BE217C}">
      <dsp:nvSpPr>
        <dsp:cNvPr id="0" name=""/>
        <dsp:cNvSpPr/>
      </dsp:nvSpPr>
      <dsp:spPr>
        <a:xfrm rot="10800000">
          <a:off x="1447125" y="3275968"/>
          <a:ext cx="5244655" cy="5044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32" tIns="87630" rIns="163576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300" kern="1200" dirty="0" smtClean="0"/>
            <a:t>Otros</a:t>
          </a:r>
          <a:endParaRPr lang="es-HN" sz="2300" kern="1200" dirty="0"/>
        </a:p>
      </dsp:txBody>
      <dsp:txXfrm rot="10800000">
        <a:off x="1573228" y="3275968"/>
        <a:ext cx="5118552" cy="504413"/>
      </dsp:txXfrm>
    </dsp:sp>
    <dsp:sp modelId="{798BF1EB-1828-43CC-A088-EF4CED4290BF}">
      <dsp:nvSpPr>
        <dsp:cNvPr id="0" name=""/>
        <dsp:cNvSpPr/>
      </dsp:nvSpPr>
      <dsp:spPr>
        <a:xfrm>
          <a:off x="1194918" y="3275968"/>
          <a:ext cx="504413" cy="50441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5E731-39EB-4A4B-B933-402932356BE7}">
      <dsp:nvSpPr>
        <dsp:cNvPr id="0" name=""/>
        <dsp:cNvSpPr/>
      </dsp:nvSpPr>
      <dsp:spPr>
        <a:xfrm>
          <a:off x="3706" y="1763970"/>
          <a:ext cx="3241486" cy="129659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200" kern="1200" dirty="0" smtClean="0"/>
            <a:t>PLANIFICACIÓN ESTRATEGICA </a:t>
          </a:r>
          <a:endParaRPr lang="es-HN" sz="2200" kern="1200" dirty="0"/>
        </a:p>
      </dsp:txBody>
      <dsp:txXfrm>
        <a:off x="3706" y="1763970"/>
        <a:ext cx="2917338" cy="1296594"/>
      </dsp:txXfrm>
    </dsp:sp>
    <dsp:sp modelId="{E5339214-DDE8-4979-9CDF-C7D5CEE975C2}">
      <dsp:nvSpPr>
        <dsp:cNvPr id="0" name=""/>
        <dsp:cNvSpPr/>
      </dsp:nvSpPr>
      <dsp:spPr>
        <a:xfrm>
          <a:off x="2596896" y="1763970"/>
          <a:ext cx="3241486" cy="1296594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200" kern="1200" dirty="0" smtClean="0"/>
            <a:t>PLANIFICACIÓN OPERATIVA </a:t>
          </a:r>
          <a:endParaRPr lang="es-HN" sz="2200" kern="1200" dirty="0"/>
        </a:p>
      </dsp:txBody>
      <dsp:txXfrm>
        <a:off x="3245193" y="1763970"/>
        <a:ext cx="1944892" cy="1296594"/>
      </dsp:txXfrm>
    </dsp:sp>
    <dsp:sp modelId="{CDBF6318-DAB8-4304-9998-CA1EB3F4C1EB}">
      <dsp:nvSpPr>
        <dsp:cNvPr id="0" name=""/>
        <dsp:cNvSpPr/>
      </dsp:nvSpPr>
      <dsp:spPr>
        <a:xfrm>
          <a:off x="5190086" y="1763970"/>
          <a:ext cx="3241486" cy="1296594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200" kern="1200" dirty="0" smtClean="0"/>
            <a:t>PRESUPUESTO</a:t>
          </a:r>
          <a:endParaRPr lang="es-HN" sz="2200" kern="1200" dirty="0"/>
        </a:p>
      </dsp:txBody>
      <dsp:txXfrm>
        <a:off x="5838383" y="1763970"/>
        <a:ext cx="1944892" cy="12965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6FCE7-D84E-43E8-A552-19CF60429F04}">
      <dsp:nvSpPr>
        <dsp:cNvPr id="0" name=""/>
        <dsp:cNvSpPr/>
      </dsp:nvSpPr>
      <dsp:spPr>
        <a:xfrm>
          <a:off x="3431678" y="143"/>
          <a:ext cx="1366242" cy="136624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300" b="1" kern="1200" dirty="0" smtClean="0"/>
            <a:t>Planificación Estratégica</a:t>
          </a:r>
          <a:endParaRPr lang="es-HN" sz="1300" b="1" kern="1200" dirty="0"/>
        </a:p>
      </dsp:txBody>
      <dsp:txXfrm>
        <a:off x="3631760" y="200225"/>
        <a:ext cx="966078" cy="966078"/>
      </dsp:txXfrm>
    </dsp:sp>
    <dsp:sp modelId="{6FFA6DB1-404B-4F2B-8979-35BC341D897E}">
      <dsp:nvSpPr>
        <dsp:cNvPr id="0" name=""/>
        <dsp:cNvSpPr/>
      </dsp:nvSpPr>
      <dsp:spPr>
        <a:xfrm rot="2160000">
          <a:off x="4754947" y="1050053"/>
          <a:ext cx="364047" cy="4611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HN" sz="1100" kern="1200"/>
        </a:p>
      </dsp:txBody>
      <dsp:txXfrm>
        <a:off x="4765376" y="1110177"/>
        <a:ext cx="254833" cy="276664"/>
      </dsp:txXfrm>
    </dsp:sp>
    <dsp:sp modelId="{D29F71F2-160A-4B78-B9D2-6B42099D96F5}">
      <dsp:nvSpPr>
        <dsp:cNvPr id="0" name=""/>
        <dsp:cNvSpPr/>
      </dsp:nvSpPr>
      <dsp:spPr>
        <a:xfrm>
          <a:off x="5092691" y="1206939"/>
          <a:ext cx="1366242" cy="136624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300" b="1" kern="1200" dirty="0" smtClean="0"/>
            <a:t>Presupuesto por Resultado</a:t>
          </a:r>
          <a:endParaRPr lang="es-HN" sz="1300" b="1" kern="1200" dirty="0"/>
        </a:p>
      </dsp:txBody>
      <dsp:txXfrm>
        <a:off x="5292773" y="1407021"/>
        <a:ext cx="966078" cy="966078"/>
      </dsp:txXfrm>
    </dsp:sp>
    <dsp:sp modelId="{16E5FFBC-C65F-4DE5-A312-5AFBF6FC9BF2}">
      <dsp:nvSpPr>
        <dsp:cNvPr id="0" name=""/>
        <dsp:cNvSpPr/>
      </dsp:nvSpPr>
      <dsp:spPr>
        <a:xfrm rot="6480000">
          <a:off x="5280454" y="2625241"/>
          <a:ext cx="363144" cy="4611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HN" sz="1100" kern="1200"/>
        </a:p>
      </dsp:txBody>
      <dsp:txXfrm rot="10800000">
        <a:off x="5351758" y="2665657"/>
        <a:ext cx="254201" cy="276664"/>
      </dsp:txXfrm>
    </dsp:sp>
    <dsp:sp modelId="{BAB751C2-DAEC-4F2B-B90B-A7484DAE3EEC}">
      <dsp:nvSpPr>
        <dsp:cNvPr id="0" name=""/>
        <dsp:cNvSpPr/>
      </dsp:nvSpPr>
      <dsp:spPr>
        <a:xfrm>
          <a:off x="4439735" y="3159577"/>
          <a:ext cx="1403253" cy="136624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200" b="1" kern="1200" dirty="0" smtClean="0"/>
            <a:t>Administración de Recursos</a:t>
          </a:r>
          <a:endParaRPr lang="es-HN" sz="1200" b="1" kern="1200" dirty="0"/>
        </a:p>
      </dsp:txBody>
      <dsp:txXfrm>
        <a:off x="4645237" y="3359659"/>
        <a:ext cx="992249" cy="966078"/>
      </dsp:txXfrm>
    </dsp:sp>
    <dsp:sp modelId="{A6AFC453-3AF1-4A70-9EA9-751D21109D48}">
      <dsp:nvSpPr>
        <dsp:cNvPr id="0" name=""/>
        <dsp:cNvSpPr/>
      </dsp:nvSpPr>
      <dsp:spPr>
        <a:xfrm rot="10800000">
          <a:off x="3938452" y="3612145"/>
          <a:ext cx="354239" cy="4611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HN" sz="1100" kern="1200"/>
        </a:p>
      </dsp:txBody>
      <dsp:txXfrm rot="10800000">
        <a:off x="4044724" y="3704366"/>
        <a:ext cx="247967" cy="276664"/>
      </dsp:txXfrm>
    </dsp:sp>
    <dsp:sp modelId="{D669CA40-1715-4C4B-BA6F-AD7859D1439B}">
      <dsp:nvSpPr>
        <dsp:cNvPr id="0" name=""/>
        <dsp:cNvSpPr/>
      </dsp:nvSpPr>
      <dsp:spPr>
        <a:xfrm>
          <a:off x="2405116" y="3159577"/>
          <a:ext cx="1366242" cy="136624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300" b="1" kern="1200" dirty="0" smtClean="0"/>
            <a:t>Monitoreo y Evaluación</a:t>
          </a:r>
          <a:endParaRPr lang="es-HN" sz="1300" b="1" kern="1200" dirty="0"/>
        </a:p>
      </dsp:txBody>
      <dsp:txXfrm>
        <a:off x="2605198" y="3359659"/>
        <a:ext cx="966078" cy="966078"/>
      </dsp:txXfrm>
    </dsp:sp>
    <dsp:sp modelId="{479A7F95-C862-4F4C-97D7-382F5CDFE705}">
      <dsp:nvSpPr>
        <dsp:cNvPr id="0" name=""/>
        <dsp:cNvSpPr/>
      </dsp:nvSpPr>
      <dsp:spPr>
        <a:xfrm rot="15120000">
          <a:off x="2592172" y="2645625"/>
          <a:ext cx="364047" cy="4611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HN" sz="1100" kern="1200"/>
        </a:p>
      </dsp:txBody>
      <dsp:txXfrm rot="10800000">
        <a:off x="2663653" y="2789780"/>
        <a:ext cx="254833" cy="276664"/>
      </dsp:txXfrm>
    </dsp:sp>
    <dsp:sp modelId="{4079E16B-F5E5-46AA-A4BE-36D5EA5C7BCD}">
      <dsp:nvSpPr>
        <dsp:cNvPr id="0" name=""/>
        <dsp:cNvSpPr/>
      </dsp:nvSpPr>
      <dsp:spPr>
        <a:xfrm>
          <a:off x="1770665" y="1206939"/>
          <a:ext cx="1366242" cy="136624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300" b="1" kern="1200" dirty="0" smtClean="0"/>
            <a:t>Control de Gestión y Rendición de Cuentas</a:t>
          </a:r>
          <a:endParaRPr lang="es-HN" sz="1300" b="1" kern="1200" dirty="0"/>
        </a:p>
      </dsp:txBody>
      <dsp:txXfrm>
        <a:off x="1970747" y="1407021"/>
        <a:ext cx="966078" cy="966078"/>
      </dsp:txXfrm>
    </dsp:sp>
    <dsp:sp modelId="{AD86B945-FDBE-45FB-AE11-4CD40202BD00}">
      <dsp:nvSpPr>
        <dsp:cNvPr id="0" name=""/>
        <dsp:cNvSpPr/>
      </dsp:nvSpPr>
      <dsp:spPr>
        <a:xfrm rot="19440000">
          <a:off x="3093934" y="1062165"/>
          <a:ext cx="364047" cy="4611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HN" sz="1100" kern="1200"/>
        </a:p>
      </dsp:txBody>
      <dsp:txXfrm>
        <a:off x="3104363" y="1186483"/>
        <a:ext cx="254833" cy="27666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42E11-2B86-4A14-94EE-40339567BAEA}">
      <dsp:nvSpPr>
        <dsp:cNvPr id="0" name=""/>
        <dsp:cNvSpPr/>
      </dsp:nvSpPr>
      <dsp:spPr>
        <a:xfrm>
          <a:off x="-5845020" y="-895098"/>
          <a:ext cx="6962865" cy="6962865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FB1B08-F87B-4888-9FF7-BD30A105604E}">
      <dsp:nvSpPr>
        <dsp:cNvPr id="0" name=""/>
        <dsp:cNvSpPr/>
      </dsp:nvSpPr>
      <dsp:spPr>
        <a:xfrm>
          <a:off x="362862" y="235149"/>
          <a:ext cx="7957428" cy="4700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136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400" b="1" kern="1200" dirty="0" smtClean="0"/>
            <a:t>Facilitar el desarrollo de los procesos de planificación mediante un ambiente mas amigable para el usuario.</a:t>
          </a:r>
          <a:endParaRPr lang="es-HN" sz="1400" b="1" kern="1200" dirty="0"/>
        </a:p>
      </dsp:txBody>
      <dsp:txXfrm>
        <a:off x="362862" y="235149"/>
        <a:ext cx="7957428" cy="470092"/>
      </dsp:txXfrm>
    </dsp:sp>
    <dsp:sp modelId="{5C70FF26-8740-441D-987B-28532FCFCDBB}">
      <dsp:nvSpPr>
        <dsp:cNvPr id="0" name=""/>
        <dsp:cNvSpPr/>
      </dsp:nvSpPr>
      <dsp:spPr>
        <a:xfrm>
          <a:off x="69055" y="176387"/>
          <a:ext cx="587615" cy="587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6BC7B6-0D88-4F0B-8E65-067232E6CA26}">
      <dsp:nvSpPr>
        <dsp:cNvPr id="0" name=""/>
        <dsp:cNvSpPr/>
      </dsp:nvSpPr>
      <dsp:spPr>
        <a:xfrm>
          <a:off x="788573" y="940701"/>
          <a:ext cx="7531717" cy="4700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136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400" b="1" kern="1200" dirty="0" smtClean="0"/>
            <a:t>Disponer de información en un tiempo menor al actual y simplificar el acceso a la misma.</a:t>
          </a:r>
          <a:endParaRPr lang="es-HN" sz="1400" b="1" kern="1200" dirty="0"/>
        </a:p>
      </dsp:txBody>
      <dsp:txXfrm>
        <a:off x="788573" y="940701"/>
        <a:ext cx="7531717" cy="470092"/>
      </dsp:txXfrm>
    </dsp:sp>
    <dsp:sp modelId="{9CD52172-F9D3-4A25-B66B-7C3FEE9BD410}">
      <dsp:nvSpPr>
        <dsp:cNvPr id="0" name=""/>
        <dsp:cNvSpPr/>
      </dsp:nvSpPr>
      <dsp:spPr>
        <a:xfrm>
          <a:off x="494765" y="881939"/>
          <a:ext cx="587615" cy="587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FEF9DF-07E6-41CA-B049-57BE9F6BAF89}">
      <dsp:nvSpPr>
        <dsp:cNvPr id="0" name=""/>
        <dsp:cNvSpPr/>
      </dsp:nvSpPr>
      <dsp:spPr>
        <a:xfrm>
          <a:off x="1021860" y="1645736"/>
          <a:ext cx="7298430" cy="4700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136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400" b="1" kern="1200" dirty="0" smtClean="0"/>
            <a:t>Conocimiento a las asignaciones presupuestarias, facilitando el horizonte de acción.</a:t>
          </a:r>
          <a:endParaRPr lang="es-HN" sz="1400" b="1" kern="1200" dirty="0"/>
        </a:p>
      </dsp:txBody>
      <dsp:txXfrm>
        <a:off x="1021860" y="1645736"/>
        <a:ext cx="7298430" cy="470092"/>
      </dsp:txXfrm>
    </dsp:sp>
    <dsp:sp modelId="{CB410F1A-5801-4E37-B634-0E35718BD85A}">
      <dsp:nvSpPr>
        <dsp:cNvPr id="0" name=""/>
        <dsp:cNvSpPr/>
      </dsp:nvSpPr>
      <dsp:spPr>
        <a:xfrm>
          <a:off x="728053" y="1586974"/>
          <a:ext cx="587615" cy="587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3118A-D493-4A96-8D07-1CAC5B9C6F50}">
      <dsp:nvSpPr>
        <dsp:cNvPr id="0" name=""/>
        <dsp:cNvSpPr/>
      </dsp:nvSpPr>
      <dsp:spPr>
        <a:xfrm>
          <a:off x="1096346" y="2351287"/>
          <a:ext cx="7223943" cy="4700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136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400" b="1" kern="1200" dirty="0" smtClean="0"/>
            <a:t>Mejorada la comunicación entre los diferentes equipos a nivel institucional.</a:t>
          </a:r>
          <a:endParaRPr lang="es-HN" sz="1400" b="1" kern="1200" dirty="0"/>
        </a:p>
      </dsp:txBody>
      <dsp:txXfrm>
        <a:off x="1096346" y="2351287"/>
        <a:ext cx="7223943" cy="470092"/>
      </dsp:txXfrm>
    </dsp:sp>
    <dsp:sp modelId="{D7A3CC56-8963-4754-B70A-ACB2DD89357B}">
      <dsp:nvSpPr>
        <dsp:cNvPr id="0" name=""/>
        <dsp:cNvSpPr/>
      </dsp:nvSpPr>
      <dsp:spPr>
        <a:xfrm>
          <a:off x="802539" y="2292526"/>
          <a:ext cx="587615" cy="587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8614D-0D53-46C0-9CF3-6C9904BDAB06}">
      <dsp:nvSpPr>
        <dsp:cNvPr id="0" name=""/>
        <dsp:cNvSpPr/>
      </dsp:nvSpPr>
      <dsp:spPr>
        <a:xfrm>
          <a:off x="1021860" y="3056839"/>
          <a:ext cx="7298430" cy="4700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136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400" b="1" kern="1200" dirty="0" smtClean="0"/>
            <a:t>Mejorar la relación “Resultados-Ejecución Presupuestaria”</a:t>
          </a:r>
          <a:endParaRPr lang="es-HN" sz="1400" b="1" kern="1200" dirty="0"/>
        </a:p>
      </dsp:txBody>
      <dsp:txXfrm>
        <a:off x="1021860" y="3056839"/>
        <a:ext cx="7298430" cy="470092"/>
      </dsp:txXfrm>
    </dsp:sp>
    <dsp:sp modelId="{9E66646D-3C64-426E-83D6-4B30BB240BF4}">
      <dsp:nvSpPr>
        <dsp:cNvPr id="0" name=""/>
        <dsp:cNvSpPr/>
      </dsp:nvSpPr>
      <dsp:spPr>
        <a:xfrm>
          <a:off x="728053" y="2998078"/>
          <a:ext cx="587615" cy="587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BB8B21-492D-4739-87DB-86C5C2E6D587}">
      <dsp:nvSpPr>
        <dsp:cNvPr id="0" name=""/>
        <dsp:cNvSpPr/>
      </dsp:nvSpPr>
      <dsp:spPr>
        <a:xfrm>
          <a:off x="788573" y="3761874"/>
          <a:ext cx="7531717" cy="4700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136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Herramienta o insumo para la elaboración de los Planes Anuales de Compras y Contrataciones (PACC).</a:t>
          </a:r>
          <a:endParaRPr lang="es-HN" sz="1400" b="1" kern="1200" dirty="0"/>
        </a:p>
      </dsp:txBody>
      <dsp:txXfrm>
        <a:off x="788573" y="3761874"/>
        <a:ext cx="7531717" cy="470092"/>
      </dsp:txXfrm>
    </dsp:sp>
    <dsp:sp modelId="{E7D6B489-C946-4432-BD87-8130C7F814B3}">
      <dsp:nvSpPr>
        <dsp:cNvPr id="0" name=""/>
        <dsp:cNvSpPr/>
      </dsp:nvSpPr>
      <dsp:spPr>
        <a:xfrm>
          <a:off x="494765" y="3703113"/>
          <a:ext cx="587615" cy="587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8C95C-1817-4F2A-A31D-457BF9A9B3AB}">
      <dsp:nvSpPr>
        <dsp:cNvPr id="0" name=""/>
        <dsp:cNvSpPr/>
      </dsp:nvSpPr>
      <dsp:spPr>
        <a:xfrm>
          <a:off x="362862" y="4467426"/>
          <a:ext cx="7957428" cy="4700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136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Permite identificar con anticipación las actividades de carácter institucional o recurrentes para priorizar recursos.</a:t>
          </a:r>
          <a:endParaRPr lang="es-HN" sz="1400" b="1" kern="1200" dirty="0"/>
        </a:p>
      </dsp:txBody>
      <dsp:txXfrm>
        <a:off x="362862" y="4467426"/>
        <a:ext cx="7957428" cy="470092"/>
      </dsp:txXfrm>
    </dsp:sp>
    <dsp:sp modelId="{D78A17C4-FD6B-4FD2-89E7-12E401D146A6}">
      <dsp:nvSpPr>
        <dsp:cNvPr id="0" name=""/>
        <dsp:cNvSpPr/>
      </dsp:nvSpPr>
      <dsp:spPr>
        <a:xfrm>
          <a:off x="69055" y="4408664"/>
          <a:ext cx="587615" cy="5876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1EF7A-5102-40F5-A678-DB03890A70F3}">
      <dsp:nvSpPr>
        <dsp:cNvPr id="0" name=""/>
        <dsp:cNvSpPr/>
      </dsp:nvSpPr>
      <dsp:spPr>
        <a:xfrm>
          <a:off x="0" y="3029326"/>
          <a:ext cx="3678945" cy="9942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3200" b="1" kern="1200" dirty="0" smtClean="0"/>
            <a:t>De corto Plazo</a:t>
          </a:r>
          <a:endParaRPr lang="en-US" sz="3200" b="1" kern="1200" dirty="0"/>
        </a:p>
      </dsp:txBody>
      <dsp:txXfrm>
        <a:off x="0" y="3029326"/>
        <a:ext cx="3678945" cy="536918"/>
      </dsp:txXfrm>
    </dsp:sp>
    <dsp:sp modelId="{F03934D0-0914-4A83-99AA-57E48B1F1F08}">
      <dsp:nvSpPr>
        <dsp:cNvPr id="0" name=""/>
        <dsp:cNvSpPr/>
      </dsp:nvSpPr>
      <dsp:spPr>
        <a:xfrm>
          <a:off x="0" y="3546359"/>
          <a:ext cx="3678945" cy="45737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500" kern="1200" dirty="0" smtClean="0"/>
            <a:t>(Planes Operativos, Planes Tácticos, etc.)</a:t>
          </a:r>
          <a:endParaRPr lang="en-US" sz="1500" kern="1200" dirty="0"/>
        </a:p>
      </dsp:txBody>
      <dsp:txXfrm>
        <a:off x="0" y="3546359"/>
        <a:ext cx="3678945" cy="457374"/>
      </dsp:txXfrm>
    </dsp:sp>
    <dsp:sp modelId="{6C24740B-F0D1-4409-A615-98191FD0F4FC}">
      <dsp:nvSpPr>
        <dsp:cNvPr id="0" name=""/>
        <dsp:cNvSpPr/>
      </dsp:nvSpPr>
      <dsp:spPr>
        <a:xfrm rot="10800000">
          <a:off x="0" y="1515019"/>
          <a:ext cx="3678945" cy="1529222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3200" b="1" kern="1200" dirty="0" smtClean="0"/>
            <a:t>De Mediano Plazo</a:t>
          </a:r>
          <a:endParaRPr lang="en-US" sz="3200" b="1" kern="1200" dirty="0"/>
        </a:p>
      </dsp:txBody>
      <dsp:txXfrm rot="-10800000">
        <a:off x="0" y="1515019"/>
        <a:ext cx="3678945" cy="536756"/>
      </dsp:txXfrm>
    </dsp:sp>
    <dsp:sp modelId="{0773B0F0-9563-41BE-9248-4BA5EC4866D6}">
      <dsp:nvSpPr>
        <dsp:cNvPr id="0" name=""/>
        <dsp:cNvSpPr/>
      </dsp:nvSpPr>
      <dsp:spPr>
        <a:xfrm>
          <a:off x="0" y="2051776"/>
          <a:ext cx="3678945" cy="45723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500" kern="1200" dirty="0" smtClean="0"/>
            <a:t>(Planes Estratégicos, Quinquenales, etc.)</a:t>
          </a:r>
          <a:endParaRPr lang="en-US" sz="1500" kern="1200" dirty="0"/>
        </a:p>
      </dsp:txBody>
      <dsp:txXfrm>
        <a:off x="0" y="2051776"/>
        <a:ext cx="3678945" cy="457237"/>
      </dsp:txXfrm>
    </dsp:sp>
    <dsp:sp modelId="{7EDEBDAD-2DB5-412A-9F7B-204AB4428E9B}">
      <dsp:nvSpPr>
        <dsp:cNvPr id="0" name=""/>
        <dsp:cNvSpPr/>
      </dsp:nvSpPr>
      <dsp:spPr>
        <a:xfrm rot="10800000">
          <a:off x="0" y="0"/>
          <a:ext cx="3678945" cy="1529222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3200" b="1" kern="1200" dirty="0" smtClean="0"/>
            <a:t>De Largo Plazo</a:t>
          </a:r>
          <a:endParaRPr lang="en-US" sz="3200" b="1" kern="1200" dirty="0"/>
        </a:p>
      </dsp:txBody>
      <dsp:txXfrm rot="-10800000">
        <a:off x="0" y="0"/>
        <a:ext cx="3678945" cy="536756"/>
      </dsp:txXfrm>
    </dsp:sp>
    <dsp:sp modelId="{8B8E13E3-9AF3-4C17-9714-9DFD50A8FCBC}">
      <dsp:nvSpPr>
        <dsp:cNvPr id="0" name=""/>
        <dsp:cNvSpPr/>
      </dsp:nvSpPr>
      <dsp:spPr>
        <a:xfrm>
          <a:off x="0" y="537468"/>
          <a:ext cx="3678945" cy="45723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500" kern="1200" dirty="0" smtClean="0"/>
            <a:t>(Planes de Desarrollo, Planes de Visión de País, etc.)</a:t>
          </a:r>
          <a:endParaRPr lang="en-US" sz="1500" kern="1200" dirty="0"/>
        </a:p>
      </dsp:txBody>
      <dsp:txXfrm>
        <a:off x="0" y="537468"/>
        <a:ext cx="3678945" cy="4572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4A009-8AB7-44AD-B343-0648C02D47C8}">
      <dsp:nvSpPr>
        <dsp:cNvPr id="0" name=""/>
        <dsp:cNvSpPr/>
      </dsp:nvSpPr>
      <dsp:spPr>
        <a:xfrm>
          <a:off x="2781458" y="2209"/>
          <a:ext cx="2666682" cy="8220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000" b="1" kern="1200" dirty="0" smtClean="0"/>
            <a:t>Generación de Ingresos Propios.</a:t>
          </a:r>
          <a:endParaRPr lang="en-US" sz="2000" b="1" kern="1200" dirty="0"/>
        </a:p>
      </dsp:txBody>
      <dsp:txXfrm>
        <a:off x="2805536" y="26287"/>
        <a:ext cx="2618526" cy="773942"/>
      </dsp:txXfrm>
    </dsp:sp>
    <dsp:sp modelId="{B1001BEC-A350-4164-9540-17DEC5B2826F}">
      <dsp:nvSpPr>
        <dsp:cNvPr id="0" name=""/>
        <dsp:cNvSpPr/>
      </dsp:nvSpPr>
      <dsp:spPr>
        <a:xfrm rot="5400000">
          <a:off x="3960656" y="844861"/>
          <a:ext cx="308287" cy="369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4003817" y="875689"/>
        <a:ext cx="221966" cy="215801"/>
      </dsp:txXfrm>
    </dsp:sp>
    <dsp:sp modelId="{6485DF40-273A-48A9-8AC4-31B2D5977D41}">
      <dsp:nvSpPr>
        <dsp:cNvPr id="0" name=""/>
        <dsp:cNvSpPr/>
      </dsp:nvSpPr>
      <dsp:spPr>
        <a:xfrm>
          <a:off x="2781458" y="1235358"/>
          <a:ext cx="2666682" cy="8220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000" b="1" kern="1200" dirty="0" smtClean="0"/>
            <a:t>Asignación financiera por parte del gobierno.</a:t>
          </a:r>
          <a:endParaRPr lang="en-US" sz="2000" b="1" kern="1200" dirty="0"/>
        </a:p>
      </dsp:txBody>
      <dsp:txXfrm>
        <a:off x="2805536" y="1259436"/>
        <a:ext cx="2618526" cy="773942"/>
      </dsp:txXfrm>
    </dsp:sp>
    <dsp:sp modelId="{16C24B6B-BD1B-45AB-823D-8045208AF1B4}">
      <dsp:nvSpPr>
        <dsp:cNvPr id="0" name=""/>
        <dsp:cNvSpPr/>
      </dsp:nvSpPr>
      <dsp:spPr>
        <a:xfrm rot="5400000">
          <a:off x="3960656" y="2078009"/>
          <a:ext cx="308287" cy="369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4003817" y="2108837"/>
        <a:ext cx="221966" cy="215801"/>
      </dsp:txXfrm>
    </dsp:sp>
    <dsp:sp modelId="{A349FC04-5A30-464A-B9FB-CCD44F3C941F}">
      <dsp:nvSpPr>
        <dsp:cNvPr id="0" name=""/>
        <dsp:cNvSpPr/>
      </dsp:nvSpPr>
      <dsp:spPr>
        <a:xfrm>
          <a:off x="2781458" y="2468506"/>
          <a:ext cx="2666682" cy="8220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000" kern="1200" dirty="0" smtClean="0"/>
            <a:t>Cooperación Externa</a:t>
          </a:r>
          <a:endParaRPr lang="en-US" sz="2000" kern="1200" dirty="0"/>
        </a:p>
      </dsp:txBody>
      <dsp:txXfrm>
        <a:off x="2805536" y="2492584"/>
        <a:ext cx="2618526" cy="773942"/>
      </dsp:txXfrm>
    </dsp:sp>
    <dsp:sp modelId="{9CB49528-3692-44CF-AF13-09A6030437E5}">
      <dsp:nvSpPr>
        <dsp:cNvPr id="0" name=""/>
        <dsp:cNvSpPr/>
      </dsp:nvSpPr>
      <dsp:spPr>
        <a:xfrm rot="5400000">
          <a:off x="3960656" y="3311157"/>
          <a:ext cx="308287" cy="369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4003817" y="3341985"/>
        <a:ext cx="221966" cy="215801"/>
      </dsp:txXfrm>
    </dsp:sp>
    <dsp:sp modelId="{AB1B1C37-0833-4C63-B19B-BAA26079A916}">
      <dsp:nvSpPr>
        <dsp:cNvPr id="0" name=""/>
        <dsp:cNvSpPr/>
      </dsp:nvSpPr>
      <dsp:spPr>
        <a:xfrm>
          <a:off x="2781458" y="3701654"/>
          <a:ext cx="2666682" cy="8220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000" kern="1200" dirty="0" smtClean="0"/>
            <a:t>Apalancamientos Financieros (Prestamos)</a:t>
          </a:r>
          <a:endParaRPr lang="es-HN" sz="2000" kern="1200" dirty="0"/>
        </a:p>
      </dsp:txBody>
      <dsp:txXfrm>
        <a:off x="2805536" y="3725732"/>
        <a:ext cx="2618526" cy="7739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B0679-D991-4069-98B8-604EB6AB1F88}">
      <dsp:nvSpPr>
        <dsp:cNvPr id="0" name=""/>
        <dsp:cNvSpPr/>
      </dsp:nvSpPr>
      <dsp:spPr>
        <a:xfrm>
          <a:off x="0" y="626212"/>
          <a:ext cx="7886700" cy="630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0B070C-FAA6-4FE8-846E-23EE15AEBB8E}">
      <dsp:nvSpPr>
        <dsp:cNvPr id="0" name=""/>
        <dsp:cNvSpPr/>
      </dsp:nvSpPr>
      <dsp:spPr>
        <a:xfrm>
          <a:off x="394335" y="257212"/>
          <a:ext cx="552069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500" kern="1200" dirty="0" smtClean="0"/>
            <a:t>GASTANDO AL DIA A DIA.</a:t>
          </a:r>
          <a:endParaRPr lang="es-HN" sz="2500" kern="1200" dirty="0"/>
        </a:p>
      </dsp:txBody>
      <dsp:txXfrm>
        <a:off x="430361" y="293238"/>
        <a:ext cx="5448638" cy="665948"/>
      </dsp:txXfrm>
    </dsp:sp>
    <dsp:sp modelId="{769953E5-748A-4C24-939B-04F328DE36B5}">
      <dsp:nvSpPr>
        <dsp:cNvPr id="0" name=""/>
        <dsp:cNvSpPr/>
      </dsp:nvSpPr>
      <dsp:spPr>
        <a:xfrm>
          <a:off x="0" y="1760212"/>
          <a:ext cx="7886700" cy="630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2E5CF-0911-4D20-AF83-BEE1347332F7}">
      <dsp:nvSpPr>
        <dsp:cNvPr id="0" name=""/>
        <dsp:cNvSpPr/>
      </dsp:nvSpPr>
      <dsp:spPr>
        <a:xfrm>
          <a:off x="394335" y="1391212"/>
          <a:ext cx="552069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500" kern="1200" dirty="0" smtClean="0"/>
            <a:t>SIN O CON POCA VISION ESTRATEGICA.</a:t>
          </a:r>
          <a:endParaRPr lang="en-US" sz="2500" kern="1200" dirty="0"/>
        </a:p>
      </dsp:txBody>
      <dsp:txXfrm>
        <a:off x="430361" y="1427238"/>
        <a:ext cx="5448638" cy="665948"/>
      </dsp:txXfrm>
    </dsp:sp>
    <dsp:sp modelId="{E1B85CCF-05D4-4BBF-BB0B-85016AB30D1D}">
      <dsp:nvSpPr>
        <dsp:cNvPr id="0" name=""/>
        <dsp:cNvSpPr/>
      </dsp:nvSpPr>
      <dsp:spPr>
        <a:xfrm>
          <a:off x="0" y="2894212"/>
          <a:ext cx="7886700" cy="630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E3D2B5-9BB4-415D-81DD-28A55F7BE8D6}">
      <dsp:nvSpPr>
        <dsp:cNvPr id="0" name=""/>
        <dsp:cNvSpPr/>
      </dsp:nvSpPr>
      <dsp:spPr>
        <a:xfrm>
          <a:off x="394335" y="2525212"/>
          <a:ext cx="552069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500" kern="1200" dirty="0" smtClean="0"/>
            <a:t>SIN ORIENTACION </a:t>
          </a:r>
          <a:r>
            <a:rPr lang="es-HN" sz="2500" kern="1200" dirty="0" smtClean="0"/>
            <a:t>DEL GASTO.</a:t>
          </a:r>
          <a:endParaRPr lang="es-HN" sz="2500" kern="1200" dirty="0"/>
        </a:p>
      </dsp:txBody>
      <dsp:txXfrm>
        <a:off x="430361" y="2561238"/>
        <a:ext cx="5448638" cy="6659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A71A8-8A26-4EB4-A483-0B1F331B9E97}">
      <dsp:nvSpPr>
        <dsp:cNvPr id="0" name=""/>
        <dsp:cNvSpPr/>
      </dsp:nvSpPr>
      <dsp:spPr>
        <a:xfrm>
          <a:off x="2380111" y="1370"/>
          <a:ext cx="3126476" cy="85490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900" kern="1200" dirty="0" smtClean="0"/>
            <a:t>HERRAMIENTA DE DIRECCION (TOMA DE DECISIONES)</a:t>
          </a:r>
          <a:endParaRPr lang="en-US" sz="1900" kern="1200" dirty="0"/>
        </a:p>
      </dsp:txBody>
      <dsp:txXfrm>
        <a:off x="2807564" y="1370"/>
        <a:ext cx="2271571" cy="854905"/>
      </dsp:txXfrm>
    </dsp:sp>
    <dsp:sp modelId="{7D2BCC99-1524-4B5A-A092-97369A816346}">
      <dsp:nvSpPr>
        <dsp:cNvPr id="0" name=""/>
        <dsp:cNvSpPr/>
      </dsp:nvSpPr>
      <dsp:spPr>
        <a:xfrm>
          <a:off x="2380111" y="975963"/>
          <a:ext cx="3006234" cy="85490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900" kern="1200" dirty="0" smtClean="0"/>
            <a:t>ORIENTACION DEL PRESUPUESTO A RESULTADOS</a:t>
          </a:r>
          <a:endParaRPr lang="en-US" sz="1900" kern="1200" dirty="0"/>
        </a:p>
      </dsp:txBody>
      <dsp:txXfrm>
        <a:off x="2807564" y="975963"/>
        <a:ext cx="2151329" cy="854905"/>
      </dsp:txXfrm>
    </dsp:sp>
    <dsp:sp modelId="{9CC3B17E-C37B-4F92-8578-A93890B98627}">
      <dsp:nvSpPr>
        <dsp:cNvPr id="0" name=""/>
        <dsp:cNvSpPr/>
      </dsp:nvSpPr>
      <dsp:spPr>
        <a:xfrm>
          <a:off x="2380111" y="1950555"/>
          <a:ext cx="3033441" cy="85490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900" kern="1200" dirty="0" smtClean="0"/>
            <a:t>TRANSPARENCIA</a:t>
          </a:r>
          <a:endParaRPr lang="en-US" sz="1900" kern="1200" dirty="0"/>
        </a:p>
      </dsp:txBody>
      <dsp:txXfrm>
        <a:off x="2807564" y="1950555"/>
        <a:ext cx="2178536" cy="854905"/>
      </dsp:txXfrm>
    </dsp:sp>
    <dsp:sp modelId="{9571C15D-DFA9-4738-B884-2D2223FA5945}">
      <dsp:nvSpPr>
        <dsp:cNvPr id="0" name=""/>
        <dsp:cNvSpPr/>
      </dsp:nvSpPr>
      <dsp:spPr>
        <a:xfrm>
          <a:off x="2380111" y="2925148"/>
          <a:ext cx="3033441" cy="85490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900" kern="1200" dirty="0" smtClean="0"/>
            <a:t>REQUISITO INSTITUCIONAL PARA ACCEDER A FONDOS</a:t>
          </a:r>
          <a:endParaRPr lang="es-HN" sz="1900" kern="1200" dirty="0"/>
        </a:p>
      </dsp:txBody>
      <dsp:txXfrm>
        <a:off x="2807564" y="2925148"/>
        <a:ext cx="2178536" cy="8549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28E4C-15B1-4ED0-9FD2-C64F332E643A}">
      <dsp:nvSpPr>
        <dsp:cNvPr id="0" name=""/>
        <dsp:cNvSpPr/>
      </dsp:nvSpPr>
      <dsp:spPr>
        <a:xfrm>
          <a:off x="3328097" y="0"/>
          <a:ext cx="2178467" cy="217879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0FBB8-6E98-4C5C-9115-E2C5DDE2F36E}">
      <dsp:nvSpPr>
        <dsp:cNvPr id="0" name=""/>
        <dsp:cNvSpPr/>
      </dsp:nvSpPr>
      <dsp:spPr>
        <a:xfrm>
          <a:off x="3809610" y="687172"/>
          <a:ext cx="1210532" cy="60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>
              <a:latin typeface="Arial" panose="020B0604020202020204" pitchFamily="34" charset="0"/>
              <a:cs typeface="Arial" panose="020B0604020202020204" pitchFamily="34" charset="0"/>
            </a:rPr>
            <a:t>Lista de </a:t>
          </a:r>
          <a:r>
            <a:rPr lang="es-MX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Requerimientos/ Lista de actividades</a:t>
          </a:r>
          <a:endParaRPr lang="es-ES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09610" y="687172"/>
        <a:ext cx="1210532" cy="605121"/>
      </dsp:txXfrm>
    </dsp:sp>
    <dsp:sp modelId="{37BCE1F9-3B18-4996-BE6F-B8A000745A6E}">
      <dsp:nvSpPr>
        <dsp:cNvPr id="0" name=""/>
        <dsp:cNvSpPr/>
      </dsp:nvSpPr>
      <dsp:spPr>
        <a:xfrm>
          <a:off x="2723035" y="1251881"/>
          <a:ext cx="2178467" cy="217879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6F6C5D-2518-4786-A625-89E93C651792}">
      <dsp:nvSpPr>
        <dsp:cNvPr id="0" name=""/>
        <dsp:cNvSpPr/>
      </dsp:nvSpPr>
      <dsp:spPr>
        <a:xfrm>
          <a:off x="3158981" y="1826814"/>
          <a:ext cx="1210532" cy="60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Cuadro de Mando en Excel</a:t>
          </a:r>
          <a:endParaRPr lang="es-E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8981" y="1826814"/>
        <a:ext cx="1210532" cy="605121"/>
      </dsp:txXfrm>
    </dsp:sp>
    <dsp:sp modelId="{A4AAEB7F-F3E2-4D33-86A1-3243CA1AC5D8}">
      <dsp:nvSpPr>
        <dsp:cNvPr id="0" name=""/>
        <dsp:cNvSpPr/>
      </dsp:nvSpPr>
      <dsp:spPr>
        <a:xfrm>
          <a:off x="3483146" y="2653572"/>
          <a:ext cx="1871640" cy="187239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347AE-DAE8-42D3-85BA-72D0C90340C6}">
      <dsp:nvSpPr>
        <dsp:cNvPr id="0" name=""/>
        <dsp:cNvSpPr/>
      </dsp:nvSpPr>
      <dsp:spPr>
        <a:xfrm>
          <a:off x="3812473" y="3306668"/>
          <a:ext cx="1210532" cy="60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/>
        </a:p>
      </dsp:txBody>
      <dsp:txXfrm>
        <a:off x="3812473" y="3306668"/>
        <a:ext cx="1210532" cy="6051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63D75-1919-444A-86A1-69995E431B81}">
      <dsp:nvSpPr>
        <dsp:cNvPr id="0" name=""/>
        <dsp:cNvSpPr/>
      </dsp:nvSpPr>
      <dsp:spPr>
        <a:xfrm>
          <a:off x="4093" y="100609"/>
          <a:ext cx="1928330" cy="19283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A98763-CB3D-4555-A111-35AE097F8F38}">
      <dsp:nvSpPr>
        <dsp:cNvPr id="0" name=""/>
        <dsp:cNvSpPr/>
      </dsp:nvSpPr>
      <dsp:spPr>
        <a:xfrm>
          <a:off x="3017129" y="2156942"/>
          <a:ext cx="1928330" cy="1928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Analista SEAF</a:t>
          </a:r>
          <a:endParaRPr lang="es-ES" sz="2400" b="1" kern="1200" dirty="0"/>
        </a:p>
      </dsp:txBody>
      <dsp:txXfrm>
        <a:off x="3073608" y="2213421"/>
        <a:ext cx="1815372" cy="1815372"/>
      </dsp:txXfrm>
    </dsp:sp>
    <dsp:sp modelId="{AFF31B6C-4F44-49DE-8ADE-99C8DB3AAE92}">
      <dsp:nvSpPr>
        <dsp:cNvPr id="0" name=""/>
        <dsp:cNvSpPr/>
      </dsp:nvSpPr>
      <dsp:spPr>
        <a:xfrm>
          <a:off x="2303862" y="833099"/>
          <a:ext cx="371439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/>
        </a:p>
      </dsp:txBody>
      <dsp:txXfrm>
        <a:off x="2303862" y="925769"/>
        <a:ext cx="260007" cy="278010"/>
      </dsp:txXfrm>
    </dsp:sp>
    <dsp:sp modelId="{07FF2F22-5303-4D81-91DF-F1118B4EDFDE}">
      <dsp:nvSpPr>
        <dsp:cNvPr id="0" name=""/>
        <dsp:cNvSpPr/>
      </dsp:nvSpPr>
      <dsp:spPr>
        <a:xfrm>
          <a:off x="2993677" y="100609"/>
          <a:ext cx="1928330" cy="19283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3881A6-6229-4ECB-9DDC-2CBDA4EAE2CA}">
      <dsp:nvSpPr>
        <dsp:cNvPr id="0" name=""/>
        <dsp:cNvSpPr/>
      </dsp:nvSpPr>
      <dsp:spPr>
        <a:xfrm>
          <a:off x="5962652" y="2317996"/>
          <a:ext cx="1928330" cy="1928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0" kern="1200" dirty="0" smtClean="0"/>
            <a:t>APROBADOR SEDI</a:t>
          </a:r>
          <a:endParaRPr lang="es-ES" sz="2400" b="0" kern="1200" dirty="0"/>
        </a:p>
      </dsp:txBody>
      <dsp:txXfrm>
        <a:off x="6019131" y="2374475"/>
        <a:ext cx="1815372" cy="1815372"/>
      </dsp:txXfrm>
    </dsp:sp>
    <dsp:sp modelId="{36FD2B97-D7B0-4284-A408-BB1D2F5196F7}">
      <dsp:nvSpPr>
        <dsp:cNvPr id="0" name=""/>
        <dsp:cNvSpPr/>
      </dsp:nvSpPr>
      <dsp:spPr>
        <a:xfrm>
          <a:off x="5293447" y="833099"/>
          <a:ext cx="371439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/>
        </a:p>
      </dsp:txBody>
      <dsp:txXfrm>
        <a:off x="5293447" y="925769"/>
        <a:ext cx="260007" cy="278010"/>
      </dsp:txXfrm>
    </dsp:sp>
    <dsp:sp modelId="{FB334982-3FA9-4F7E-B8A7-6FA0D7BA4CB2}">
      <dsp:nvSpPr>
        <dsp:cNvPr id="0" name=""/>
        <dsp:cNvSpPr/>
      </dsp:nvSpPr>
      <dsp:spPr>
        <a:xfrm>
          <a:off x="5983262" y="100609"/>
          <a:ext cx="1928330" cy="19283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0CF25D-7F54-4F59-A739-8E3EA0F46F0D}">
      <dsp:nvSpPr>
        <dsp:cNvPr id="0" name=""/>
        <dsp:cNvSpPr/>
      </dsp:nvSpPr>
      <dsp:spPr>
        <a:xfrm>
          <a:off x="1" y="2207889"/>
          <a:ext cx="1928330" cy="1928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Analista SEDI</a:t>
          </a:r>
          <a:endParaRPr lang="es-ES" sz="2400" b="1" kern="1200" dirty="0"/>
        </a:p>
      </dsp:txBody>
      <dsp:txXfrm>
        <a:off x="56480" y="2264368"/>
        <a:ext cx="1815372" cy="18153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63D75-1919-444A-86A1-69995E431B81}">
      <dsp:nvSpPr>
        <dsp:cNvPr id="0" name=""/>
        <dsp:cNvSpPr/>
      </dsp:nvSpPr>
      <dsp:spPr>
        <a:xfrm>
          <a:off x="4093" y="100609"/>
          <a:ext cx="1928330" cy="19283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A98763-CB3D-4555-A111-35AE097F8F38}">
      <dsp:nvSpPr>
        <dsp:cNvPr id="0" name=""/>
        <dsp:cNvSpPr/>
      </dsp:nvSpPr>
      <dsp:spPr>
        <a:xfrm>
          <a:off x="3017129" y="2134921"/>
          <a:ext cx="1928330" cy="1928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/>
            <a:t>Asistente Técnico para la Gestión Estratégica</a:t>
          </a:r>
          <a:endParaRPr lang="es-ES" sz="2100" b="1" kern="1200" dirty="0"/>
        </a:p>
      </dsp:txBody>
      <dsp:txXfrm>
        <a:off x="3073608" y="2191400"/>
        <a:ext cx="1815372" cy="1815372"/>
      </dsp:txXfrm>
    </dsp:sp>
    <dsp:sp modelId="{AFF31B6C-4F44-49DE-8ADE-99C8DB3AAE92}">
      <dsp:nvSpPr>
        <dsp:cNvPr id="0" name=""/>
        <dsp:cNvSpPr/>
      </dsp:nvSpPr>
      <dsp:spPr>
        <a:xfrm>
          <a:off x="2303862" y="833099"/>
          <a:ext cx="371439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2303862" y="925769"/>
        <a:ext cx="260007" cy="278010"/>
      </dsp:txXfrm>
    </dsp:sp>
    <dsp:sp modelId="{07FF2F22-5303-4D81-91DF-F1118B4EDFDE}">
      <dsp:nvSpPr>
        <dsp:cNvPr id="0" name=""/>
        <dsp:cNvSpPr/>
      </dsp:nvSpPr>
      <dsp:spPr>
        <a:xfrm>
          <a:off x="2993677" y="100609"/>
          <a:ext cx="1928330" cy="19283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3881A6-6229-4ECB-9DDC-2CBDA4EAE2CA}">
      <dsp:nvSpPr>
        <dsp:cNvPr id="0" name=""/>
        <dsp:cNvSpPr/>
      </dsp:nvSpPr>
      <dsp:spPr>
        <a:xfrm>
          <a:off x="5962652" y="2075586"/>
          <a:ext cx="1928330" cy="1928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/>
            <a:t>Administrador</a:t>
          </a:r>
          <a:endParaRPr lang="es-ES" sz="2100" b="1" kern="1200" dirty="0"/>
        </a:p>
      </dsp:txBody>
      <dsp:txXfrm>
        <a:off x="6019131" y="2132065"/>
        <a:ext cx="1815372" cy="1815372"/>
      </dsp:txXfrm>
    </dsp:sp>
    <dsp:sp modelId="{36FD2B97-D7B0-4284-A408-BB1D2F5196F7}">
      <dsp:nvSpPr>
        <dsp:cNvPr id="0" name=""/>
        <dsp:cNvSpPr/>
      </dsp:nvSpPr>
      <dsp:spPr>
        <a:xfrm>
          <a:off x="5293447" y="833099"/>
          <a:ext cx="371439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5293447" y="925769"/>
        <a:ext cx="260007" cy="278010"/>
      </dsp:txXfrm>
    </dsp:sp>
    <dsp:sp modelId="{FB334982-3FA9-4F7E-B8A7-6FA0D7BA4CB2}">
      <dsp:nvSpPr>
        <dsp:cNvPr id="0" name=""/>
        <dsp:cNvSpPr/>
      </dsp:nvSpPr>
      <dsp:spPr>
        <a:xfrm>
          <a:off x="5983262" y="100609"/>
          <a:ext cx="1928330" cy="19283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0CF25D-7F54-4F59-A739-8E3EA0F46F0D}">
      <dsp:nvSpPr>
        <dsp:cNvPr id="0" name=""/>
        <dsp:cNvSpPr/>
      </dsp:nvSpPr>
      <dsp:spPr>
        <a:xfrm>
          <a:off x="1" y="2196878"/>
          <a:ext cx="1928330" cy="1928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/>
            <a:t>Máxima Autoridad</a:t>
          </a:r>
          <a:endParaRPr lang="es-ES" sz="2100" b="1" kern="1200" dirty="0"/>
        </a:p>
      </dsp:txBody>
      <dsp:txXfrm>
        <a:off x="56480" y="2253357"/>
        <a:ext cx="1815372" cy="18153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5D50B-74F7-49D4-AF7D-E3771E017B98}">
      <dsp:nvSpPr>
        <dsp:cNvPr id="0" name=""/>
        <dsp:cNvSpPr/>
      </dsp:nvSpPr>
      <dsp:spPr>
        <a:xfrm>
          <a:off x="3154679" y="1227"/>
          <a:ext cx="4732020" cy="664637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6BA93-AED3-4E2C-8BD4-6E64642C65E4}">
      <dsp:nvSpPr>
        <dsp:cNvPr id="0" name=""/>
        <dsp:cNvSpPr/>
      </dsp:nvSpPr>
      <dsp:spPr>
        <a:xfrm>
          <a:off x="0" y="1227"/>
          <a:ext cx="3154680" cy="6646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400" b="1" kern="1200" dirty="0" smtClean="0"/>
            <a:t>SE ASIGNA UN TECHO A CADA UNIDAD.</a:t>
          </a:r>
          <a:endParaRPr lang="es-HN" sz="1400" b="1" kern="1200" dirty="0"/>
        </a:p>
      </dsp:txBody>
      <dsp:txXfrm>
        <a:off x="32445" y="33672"/>
        <a:ext cx="3089790" cy="599747"/>
      </dsp:txXfrm>
    </dsp:sp>
    <dsp:sp modelId="{163AC73C-F103-4EEF-9BA1-45FF29F424D9}">
      <dsp:nvSpPr>
        <dsp:cNvPr id="0" name=""/>
        <dsp:cNvSpPr/>
      </dsp:nvSpPr>
      <dsp:spPr>
        <a:xfrm>
          <a:off x="3154679" y="732329"/>
          <a:ext cx="4732020" cy="664637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EC3B0-4808-4539-9D79-90F1E6784A8C}">
      <dsp:nvSpPr>
        <dsp:cNvPr id="0" name=""/>
        <dsp:cNvSpPr/>
      </dsp:nvSpPr>
      <dsp:spPr>
        <a:xfrm>
          <a:off x="0" y="732329"/>
          <a:ext cx="3154680" cy="6646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400" b="1" kern="1200" dirty="0" smtClean="0"/>
            <a:t>CADA UNIDAD CUBRE SUS COSTOS OPERATIVOS </a:t>
          </a:r>
          <a:endParaRPr lang="es-HN" sz="1400" b="1" kern="1200" dirty="0"/>
        </a:p>
      </dsp:txBody>
      <dsp:txXfrm>
        <a:off x="32445" y="764774"/>
        <a:ext cx="3089790" cy="599747"/>
      </dsp:txXfrm>
    </dsp:sp>
    <dsp:sp modelId="{5A7C5D9C-504D-44A1-967B-5FA0FE0C5422}">
      <dsp:nvSpPr>
        <dsp:cNvPr id="0" name=""/>
        <dsp:cNvSpPr/>
      </dsp:nvSpPr>
      <dsp:spPr>
        <a:xfrm>
          <a:off x="3154679" y="1463430"/>
          <a:ext cx="4732020" cy="664637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7B2CB4-F52D-44C8-A060-7D3204AEC34E}">
      <dsp:nvSpPr>
        <dsp:cNvPr id="0" name=""/>
        <dsp:cNvSpPr/>
      </dsp:nvSpPr>
      <dsp:spPr>
        <a:xfrm>
          <a:off x="0" y="1463430"/>
          <a:ext cx="3154680" cy="6646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400" b="1" kern="1200" dirty="0" smtClean="0"/>
            <a:t>PLANTEA SUS RESULTADOS DE IMPACTO.</a:t>
          </a:r>
          <a:endParaRPr lang="es-HN" sz="1400" b="1" kern="1200" dirty="0"/>
        </a:p>
      </dsp:txBody>
      <dsp:txXfrm>
        <a:off x="32445" y="1495875"/>
        <a:ext cx="3089790" cy="599747"/>
      </dsp:txXfrm>
    </dsp:sp>
    <dsp:sp modelId="{7FAE6742-9192-4D4C-B923-0193E7B3482D}">
      <dsp:nvSpPr>
        <dsp:cNvPr id="0" name=""/>
        <dsp:cNvSpPr/>
      </dsp:nvSpPr>
      <dsp:spPr>
        <a:xfrm>
          <a:off x="3154679" y="2194532"/>
          <a:ext cx="4732020" cy="664637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AEC91-461A-448B-A16C-317734526F89}">
      <dsp:nvSpPr>
        <dsp:cNvPr id="0" name=""/>
        <dsp:cNvSpPr/>
      </dsp:nvSpPr>
      <dsp:spPr>
        <a:xfrm>
          <a:off x="0" y="2194532"/>
          <a:ext cx="3154680" cy="6646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400" b="1" kern="1200" dirty="0" smtClean="0"/>
            <a:t>DETALLA LAS ACTIVIDADES NECESARIAS PARA ALCANZAR SUS RESULTADOS.</a:t>
          </a:r>
          <a:endParaRPr lang="es-HN" sz="1400" b="1" kern="1200" dirty="0"/>
        </a:p>
      </dsp:txBody>
      <dsp:txXfrm>
        <a:off x="32445" y="2226977"/>
        <a:ext cx="3089790" cy="599747"/>
      </dsp:txXfrm>
    </dsp:sp>
    <dsp:sp modelId="{4FD1763D-FE0B-4CBE-A689-2C9AD4789081}">
      <dsp:nvSpPr>
        <dsp:cNvPr id="0" name=""/>
        <dsp:cNvSpPr/>
      </dsp:nvSpPr>
      <dsp:spPr>
        <a:xfrm>
          <a:off x="3154679" y="2925633"/>
          <a:ext cx="4732020" cy="664637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0FBE3-B8A6-4FB6-90D0-312FCE618EC0}">
      <dsp:nvSpPr>
        <dsp:cNvPr id="0" name=""/>
        <dsp:cNvSpPr/>
      </dsp:nvSpPr>
      <dsp:spPr>
        <a:xfrm>
          <a:off x="0" y="2925633"/>
          <a:ext cx="3154680" cy="6646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400" b="1" kern="1200" dirty="0" smtClean="0"/>
            <a:t>ASIGNA RECURSOS MEDIANTE EL COSTEO DE LAS ACTIVIDADES</a:t>
          </a:r>
          <a:r>
            <a:rPr lang="es-HN" sz="1400" kern="1200" dirty="0" smtClean="0"/>
            <a:t>.</a:t>
          </a:r>
          <a:endParaRPr lang="es-HN" sz="1400" kern="1200" dirty="0"/>
        </a:p>
      </dsp:txBody>
      <dsp:txXfrm>
        <a:off x="32445" y="2958078"/>
        <a:ext cx="3089790" cy="599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39888-D0E1-424B-BC6E-FEF4C1718DE7}" type="datetimeFigureOut">
              <a:rPr lang="es-HN" smtClean="0"/>
              <a:t>17/10/2018</a:t>
            </a:fld>
            <a:endParaRPr lang="es-HN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HN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905B3-5CCB-406D-9B95-16AA0E782703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393132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905B3-5CCB-406D-9B95-16AA0E782703}" type="slidenum">
              <a:rPr lang="es-HN" smtClean="0"/>
              <a:t>60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1011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"/>
          <a:stretch/>
        </p:blipFill>
        <p:spPr>
          <a:xfrm>
            <a:off x="0" y="0"/>
            <a:ext cx="9144000" cy="69003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1731" y="2682642"/>
            <a:ext cx="7307631" cy="1329937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 smtClean="0"/>
              <a:t>Tema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1731" y="4183378"/>
            <a:ext cx="715926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Sub Tema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947"/>
            <a:ext cx="9149344" cy="7069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 smtClean="0"/>
              <a:t>Tema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37818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err="1" smtClean="0"/>
              <a:t>Contenido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3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825DF-059B-E247-9AE9-3612B3BEAD3E}" type="datetimeFigureOut">
              <a:rPr lang="es-ES_tradnl" smtClean="0"/>
              <a:t>15/10/2018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59A61-91F2-7042-BC05-C20193041C3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987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1731" y="2902982"/>
            <a:ext cx="7307631" cy="1702071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dirty="0"/>
              <a:t>Sistema de Planificación Integrado de la UNAH (SPI</a:t>
            </a:r>
            <a:r>
              <a:rPr lang="es-ES" sz="3600" dirty="0" smtClean="0"/>
              <a:t>) </a:t>
            </a:r>
            <a:r>
              <a:rPr lang="es-ES" dirty="0"/>
              <a:t/>
            </a:r>
            <a:br>
              <a:rPr lang="es-ES" dirty="0"/>
            </a:b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51054" y="4128293"/>
            <a:ext cx="7159269" cy="1655762"/>
          </a:xfrm>
        </p:spPr>
        <p:txBody>
          <a:bodyPr/>
          <a:lstStyle/>
          <a:p>
            <a:r>
              <a:rPr lang="es-ES" dirty="0"/>
              <a:t>Herramienta para la Gestión Financiera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4724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HN" dirty="0"/>
              <a:t>IMPORTANCIA DE LA PLANIFICACION:</a:t>
            </a:r>
            <a:br>
              <a:rPr lang="es-HN" dirty="0"/>
            </a:br>
            <a:endParaRPr lang="es-HN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378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703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HN" sz="3200" dirty="0"/>
              <a:t>¿</a:t>
            </a:r>
            <a:r>
              <a:rPr lang="es-HN" sz="3600" dirty="0" smtClean="0"/>
              <a:t>ESTAN LA PLANIFICACIÓN Y EL PRESUPUESTO SIEMPRE VINCULADAS EN LAS IES?</a:t>
            </a:r>
          </a:p>
          <a:p>
            <a:pPr algn="ctr"/>
            <a:r>
              <a:rPr lang="es-HN" sz="3200" dirty="0"/>
              <a:t/>
            </a:r>
            <a:br>
              <a:rPr lang="es-HN" sz="3200" dirty="0"/>
            </a:br>
            <a:endParaRPr lang="es-HN" sz="2800" dirty="0"/>
          </a:p>
        </p:txBody>
      </p:sp>
    </p:spTree>
    <p:extLst>
      <p:ext uri="{BB962C8B-B14F-4D97-AF65-F5344CB8AC3E}">
        <p14:creationId xmlns:p14="http://schemas.microsoft.com/office/powerpoint/2010/main" val="37837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754" y="778266"/>
            <a:ext cx="6764356" cy="498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01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HN" dirty="0"/>
              <a:t>IMPORTANCIA DE LA RELACIÓN PRESUPUESTO-PLANIFICACION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HN" b="1" dirty="0"/>
              <a:t>SIN PLANIFICACIÓN: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HN" dirty="0"/>
              <a:t>NO SE PUEDEN OBTENER INDICADORES,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HN" dirty="0"/>
              <a:t>NO SE PUEDEN </a:t>
            </a:r>
            <a:r>
              <a:rPr lang="es-HN" dirty="0" smtClean="0"/>
              <a:t>ESTABLECER METAS NI RESULTADOS ESPERADOS, </a:t>
            </a:r>
            <a:endParaRPr lang="es-HN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HN" dirty="0"/>
              <a:t>LA TRANSPARENCIA SE PONE EN DUDA Y NO SE PUEDE TENER UNA RENDICION DE CUENTAS EFECTIVA.</a:t>
            </a:r>
          </a:p>
          <a:p>
            <a:endParaRPr lang="es-HN" dirty="0"/>
          </a:p>
          <a:p>
            <a:r>
              <a:rPr lang="es-HN" b="1" dirty="0"/>
              <a:t>SIN PRESUPUESTO: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HN" dirty="0"/>
              <a:t>NO SE PUEDEN DESARROLLAR ACTIVIDADES Y POR ENDE NO SE ALCANZARAN LOS RESULTADOS ESPERADOS.</a:t>
            </a:r>
          </a:p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39638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HN" sz="4000" dirty="0"/>
              <a:t>¿</a:t>
            </a:r>
            <a:r>
              <a:rPr lang="es-HN" dirty="0"/>
              <a:t>COMO VINCULAR LA PLANIFICACIÓN CON EL PRESUPUESTO?</a:t>
            </a: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628649" y="2244269"/>
            <a:ext cx="7898405" cy="23938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HN" sz="2400" dirty="0" smtClean="0"/>
              <a:t>ORIENTANDO </a:t>
            </a:r>
            <a:r>
              <a:rPr lang="es-HN" sz="2400" dirty="0"/>
              <a:t>EL PRESUPUESTO A </a:t>
            </a:r>
            <a:r>
              <a:rPr lang="es-HN" sz="2400" dirty="0" smtClean="0"/>
              <a:t>“RESULTADOS” </a:t>
            </a:r>
            <a:r>
              <a:rPr lang="es-HN" sz="2400" dirty="0"/>
              <a:t>DE IMPACTO EN TODOS </a:t>
            </a:r>
            <a:r>
              <a:rPr lang="es-HN" sz="2400" dirty="0" smtClean="0"/>
              <a:t>LOS NIVELES DE LAS INSTITUCIONES DE EDUCACION SUPERIOR (IES) (PRESUPUESTO POR RESULTADOS)</a:t>
            </a:r>
          </a:p>
          <a:p>
            <a:endParaRPr lang="es-HN" sz="2800" dirty="0"/>
          </a:p>
        </p:txBody>
      </p:sp>
    </p:spTree>
    <p:extLst>
      <p:ext uri="{BB962C8B-B14F-4D97-AF65-F5344CB8AC3E}">
        <p14:creationId xmlns:p14="http://schemas.microsoft.com/office/powerpoint/2010/main" val="397577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96" y="782195"/>
            <a:ext cx="7927192" cy="489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2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159" y="44624"/>
            <a:ext cx="9083352" cy="1143000"/>
          </a:xfrm>
        </p:spPr>
        <p:txBody>
          <a:bodyPr>
            <a:normAutofit/>
          </a:bodyPr>
          <a:lstStyle/>
          <a:p>
            <a:pPr algn="ctr"/>
            <a:r>
              <a:rPr lang="es-HN" sz="3200" dirty="0" smtClean="0"/>
              <a:t>¿COMO LO HACIA LA UNAH?</a:t>
            </a:r>
            <a:endParaRPr lang="es-HN" sz="3200" b="1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BAC236E0-B285-4FDD-876E-F6542FBA22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660042"/>
              </p:ext>
            </p:extLst>
          </p:nvPr>
        </p:nvGraphicFramePr>
        <p:xfrm>
          <a:off x="457200" y="145698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704" y="4005064"/>
            <a:ext cx="422840" cy="39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645" y="4866087"/>
            <a:ext cx="1279459" cy="38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73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DOCUMENTOS WORD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343025"/>
            <a:ext cx="88011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17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6990"/>
            <a:ext cx="7886700" cy="1325563"/>
          </a:xfrm>
        </p:spPr>
        <p:txBody>
          <a:bodyPr/>
          <a:lstStyle/>
          <a:p>
            <a:r>
              <a:rPr lang="es-HN" dirty="0" smtClean="0"/>
              <a:t>EXCEL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2" y="1162050"/>
            <a:ext cx="673417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04358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Hoja de Resultados (CMI)</a:t>
            </a:r>
            <a:r>
              <a:rPr lang="es-ES" dirty="0"/>
              <a:t/>
            </a:r>
            <a:br>
              <a:rPr lang="es-ES" dirty="0"/>
            </a:br>
            <a:endParaRPr lang="es-HN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C0860B7-868D-42C8-892D-2BB23DD38B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2820" b="2956"/>
          <a:stretch/>
        </p:blipFill>
        <p:spPr>
          <a:xfrm>
            <a:off x="305737" y="1354174"/>
            <a:ext cx="8297747" cy="37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7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5580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HN" dirty="0"/>
              <a:t>CONCEPTOS CLAVES</a:t>
            </a:r>
            <a:endParaRPr lang="es-ES_tradnl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628650" y="1382214"/>
            <a:ext cx="7886700" cy="4236387"/>
          </a:xfrm>
        </p:spPr>
        <p:txBody>
          <a:bodyPr>
            <a:normAutofit/>
          </a:bodyPr>
          <a:lstStyle/>
          <a:p>
            <a:r>
              <a:rPr lang="es-HN" b="1" dirty="0" smtClean="0"/>
              <a:t>PLANIFICACIÓN:</a:t>
            </a:r>
          </a:p>
          <a:p>
            <a:pPr marL="0" indent="0" algn="just">
              <a:buNone/>
            </a:pPr>
            <a:r>
              <a:rPr lang="es-ES" sz="2400" dirty="0"/>
              <a:t>La planeación estratégica es el proceso gerencial de desarrollar y mantener una dirección </a:t>
            </a:r>
            <a:r>
              <a:rPr lang="es-ES" sz="2400" dirty="0" smtClean="0"/>
              <a:t>en la que se pueda </a:t>
            </a:r>
            <a:r>
              <a:rPr lang="es-ES" sz="2400" dirty="0"/>
              <a:t>alinear las </a:t>
            </a:r>
            <a:r>
              <a:rPr lang="es-ES" sz="2400" b="1" dirty="0"/>
              <a:t>metas</a:t>
            </a:r>
            <a:r>
              <a:rPr lang="es-ES" sz="2400" dirty="0"/>
              <a:t> y </a:t>
            </a:r>
            <a:r>
              <a:rPr lang="es-ES" sz="2400" b="1" dirty="0"/>
              <a:t>recursos</a:t>
            </a:r>
            <a:r>
              <a:rPr lang="es-ES" sz="2400" dirty="0"/>
              <a:t> de la organización con sus </a:t>
            </a:r>
            <a:r>
              <a:rPr lang="es-ES" sz="2400" b="1" dirty="0"/>
              <a:t>oportunidades</a:t>
            </a:r>
            <a:r>
              <a:rPr lang="es-ES" sz="2400" dirty="0"/>
              <a:t> </a:t>
            </a:r>
            <a:r>
              <a:rPr lang="es-ES" sz="2000" dirty="0" smtClean="0"/>
              <a:t>(</a:t>
            </a:r>
            <a:r>
              <a:rPr lang="es-ES" sz="2000" dirty="0" err="1"/>
              <a:t>Kotler</a:t>
            </a:r>
            <a:r>
              <a:rPr lang="es-ES" sz="2000" dirty="0"/>
              <a:t>, 1990</a:t>
            </a:r>
            <a:r>
              <a:rPr lang="es-ES" sz="2000" dirty="0" smtClean="0"/>
              <a:t>).</a:t>
            </a:r>
          </a:p>
          <a:p>
            <a:pPr marL="0" indent="0" algn="just">
              <a:buNone/>
            </a:pPr>
            <a:endParaRPr lang="es-HN" sz="2400" dirty="0"/>
          </a:p>
          <a:p>
            <a:r>
              <a:rPr lang="es-HN" b="1" dirty="0" smtClean="0"/>
              <a:t>PRESUPESTO:</a:t>
            </a:r>
            <a:endParaRPr lang="es-HN" b="1" dirty="0" smtClean="0"/>
          </a:p>
          <a:p>
            <a:pPr marL="0" indent="0" algn="just">
              <a:buNone/>
            </a:pPr>
            <a:r>
              <a:rPr lang="es-ES" sz="2400" dirty="0" smtClean="0"/>
              <a:t>Es </a:t>
            </a:r>
            <a:r>
              <a:rPr lang="es-ES" sz="2400" dirty="0"/>
              <a:t>un plan detallado en el que figuran </a:t>
            </a:r>
            <a:r>
              <a:rPr lang="es-ES" sz="2400" dirty="0" smtClean="0"/>
              <a:t>las </a:t>
            </a:r>
            <a:r>
              <a:rPr lang="es-ES" sz="2400" dirty="0"/>
              <a:t>previsiones de </a:t>
            </a:r>
            <a:r>
              <a:rPr lang="es-ES" sz="2400" b="1" dirty="0" smtClean="0"/>
              <a:t>ingresos</a:t>
            </a:r>
            <a:r>
              <a:rPr lang="es-ES" sz="2400" dirty="0"/>
              <a:t> como las necesidades de adquisición y consumo de recursos </a:t>
            </a:r>
            <a:r>
              <a:rPr lang="es-ES" sz="2400" dirty="0" smtClean="0"/>
              <a:t>materiales</a:t>
            </a:r>
            <a:r>
              <a:rPr lang="es-ES" sz="2400" dirty="0"/>
              <a:t> </a:t>
            </a:r>
            <a:r>
              <a:rPr lang="es-ES" sz="2400" dirty="0" smtClean="0"/>
              <a:t>y financieros (</a:t>
            </a:r>
            <a:r>
              <a:rPr lang="es-ES" sz="2400" b="1" dirty="0" smtClean="0"/>
              <a:t>egresos</a:t>
            </a:r>
            <a:r>
              <a:rPr lang="es-ES" sz="2400" dirty="0" smtClean="0"/>
              <a:t>) </a:t>
            </a:r>
            <a:r>
              <a:rPr lang="es-ES" sz="2400" dirty="0"/>
              <a:t>para un determinado período </a:t>
            </a:r>
            <a:r>
              <a:rPr lang="es-ES" sz="2000" dirty="0" smtClean="0"/>
              <a:t>(Pere</a:t>
            </a:r>
            <a:r>
              <a:rPr lang="es-ES" sz="2000" dirty="0"/>
              <a:t>, N. </a:t>
            </a:r>
            <a:r>
              <a:rPr lang="es-ES" sz="2000" dirty="0" smtClean="0"/>
              <a:t>2000).</a:t>
            </a:r>
            <a:endParaRPr lang="es-HN" sz="2400" dirty="0" smtClean="0"/>
          </a:p>
        </p:txBody>
      </p:sp>
    </p:spTree>
    <p:extLst>
      <p:ext uri="{BB962C8B-B14F-4D97-AF65-F5344CB8AC3E}">
        <p14:creationId xmlns:p14="http://schemas.microsoft.com/office/powerpoint/2010/main" val="18786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Hojas de Costo (CMI)</a:t>
            </a:r>
            <a:r>
              <a:rPr lang="es-ES" dirty="0"/>
              <a:t/>
            </a:r>
            <a:br>
              <a:rPr lang="es-ES" dirty="0"/>
            </a:br>
            <a:endParaRPr lang="es-HN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12545C6-7F13-412D-AB83-93889518B8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86" t="12473" r="267" b="2684"/>
          <a:stretch/>
        </p:blipFill>
        <p:spPr>
          <a:xfrm>
            <a:off x="716096" y="1486376"/>
            <a:ext cx="8310179" cy="377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4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1814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Cuadro Resumen (CMI</a:t>
            </a:r>
            <a:r>
              <a:rPr lang="es-MX" dirty="0" smtClean="0"/>
              <a:t>)</a:t>
            </a:r>
            <a:r>
              <a:rPr lang="es-ES" dirty="0" smtClean="0"/>
              <a:t/>
            </a:r>
            <a:br>
              <a:rPr lang="es-ES" dirty="0" smtClean="0"/>
            </a:br>
            <a:endParaRPr lang="es-HN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09DA181-CA81-40DA-A6F9-CA5E294A0E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3060" r="462" b="2716"/>
          <a:stretch/>
        </p:blipFill>
        <p:spPr>
          <a:xfrm>
            <a:off x="647442" y="1585528"/>
            <a:ext cx="7867908" cy="354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HN" dirty="0" smtClean="0"/>
              <a:t>¿COMO LO HACE LA UNAH?</a:t>
            </a:r>
            <a:endParaRPr lang="es-HN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356792"/>
            <a:ext cx="7886700" cy="196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1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/>
              <a:t>¿QUE </a:t>
            </a:r>
            <a:r>
              <a:rPr lang="es-HN" dirty="0" smtClean="0"/>
              <a:t>ES?</a:t>
            </a:r>
            <a:r>
              <a:rPr lang="es-HN" dirty="0"/>
              <a:t/>
            </a:r>
            <a:br>
              <a:rPr lang="es-HN" dirty="0"/>
            </a:br>
            <a:endParaRPr lang="es-HN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628650" y="1539190"/>
            <a:ext cx="7886700" cy="378188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HN" sz="2800" dirty="0"/>
              <a:t>Es un sistema que registra información referente a la formulación y a la ejecución de la planificación institucional, integrando </a:t>
            </a:r>
            <a:r>
              <a:rPr lang="es-HN" sz="2800" dirty="0" smtClean="0"/>
              <a:t>la </a:t>
            </a:r>
            <a:r>
              <a:rPr lang="es-HN" sz="2800" dirty="0"/>
              <a:t>asignación presupuestaria </a:t>
            </a:r>
            <a:r>
              <a:rPr lang="es-HN" sz="2800" dirty="0"/>
              <a:t>y </a:t>
            </a:r>
            <a:r>
              <a:rPr lang="es-HN" sz="2800" dirty="0" smtClean="0"/>
              <a:t>orientándola a resultados</a:t>
            </a:r>
            <a:r>
              <a:rPr lang="es-HN" sz="2800" dirty="0"/>
              <a:t>.</a:t>
            </a:r>
            <a:endParaRPr lang="es-HN" sz="2800" dirty="0"/>
          </a:p>
        </p:txBody>
      </p:sp>
      <p:pic>
        <p:nvPicPr>
          <p:cNvPr id="6" name="Marcador de contenido 3">
            <a:extLst>
              <a:ext uri="{FF2B5EF4-FFF2-40B4-BE49-F238E27FC236}">
                <a16:creationId xmlns:a16="http://schemas.microsoft.com/office/drawing/2014/main" xmlns="" id="{1E941487-053C-429E-AACA-221DDE82BE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3407743"/>
            <a:ext cx="4420239" cy="383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9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DAAE299-291D-4236-83C4-D318C2AE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s-MX" dirty="0" smtClean="0"/>
              <a:t>Dirección Electrónica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F6A876E-2CAA-4796-AAF6-1FE123D88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2480292"/>
            <a:ext cx="8229600" cy="1977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6000" dirty="0"/>
              <a:t>spi.unah.edu.hn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0F86363-417E-4548-B698-843E8BF7D2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8" t="34992" r="6228" b="34503"/>
          <a:stretch/>
        </p:blipFill>
        <p:spPr>
          <a:xfrm>
            <a:off x="5868144" y="3468834"/>
            <a:ext cx="2592288" cy="2655017"/>
          </a:xfrm>
          <a:prstGeom prst="ellipse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5D6FF67-5EED-498C-B791-3315DE3E75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7" t="4953" r="34759" b="64542"/>
          <a:stretch/>
        </p:blipFill>
        <p:spPr>
          <a:xfrm>
            <a:off x="5112060" y="4796342"/>
            <a:ext cx="1512168" cy="15487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6753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 DEL “SPI”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Optimizar </a:t>
            </a:r>
            <a:r>
              <a:rPr lang="es-ES" sz="2800" dirty="0"/>
              <a:t>recursos,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Disponer </a:t>
            </a:r>
            <a:r>
              <a:rPr lang="es-ES" sz="2800" dirty="0"/>
              <a:t>de información oportuna para la toma de decisiones 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Fortalecer </a:t>
            </a:r>
            <a:r>
              <a:rPr lang="es-ES" sz="2800" dirty="0"/>
              <a:t>la transparencia institucional</a:t>
            </a:r>
            <a:endParaRPr lang="es-HN" sz="2800" dirty="0"/>
          </a:p>
        </p:txBody>
      </p:sp>
      <p:pic>
        <p:nvPicPr>
          <p:cNvPr id="4" name="Picture 2" descr="E:\JAVIER TODO\PLANIFICACIÓN 2016 en Adelante\Imagenes\objetivos-profesional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72" y="3901601"/>
            <a:ext cx="2579627" cy="193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48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¿QUIENES SE INVOLUCRARON EN EL DESARROLLO DEL “SPI”?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310368"/>
            <a:ext cx="7886700" cy="37818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HN" sz="2600" dirty="0" smtClean="0"/>
              <a:t>Autoridades Universitarias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HN" sz="2600" dirty="0" smtClean="0"/>
              <a:t>Comisión de Control de Gestión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HN" sz="2600" dirty="0" smtClean="0"/>
              <a:t>Dirección Ejecutiva de Gestión Tecnológica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HN" sz="2600" dirty="0" smtClean="0"/>
              <a:t>Secretaría Ejecutiva de Administración y Finanzas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HN" sz="2600" dirty="0" smtClean="0"/>
              <a:t>Secretaría Ejecutiva de Desarrollo Institucional</a:t>
            </a:r>
            <a:endParaRPr lang="es-HN" sz="2600" dirty="0"/>
          </a:p>
        </p:txBody>
      </p:sp>
      <p:pic>
        <p:nvPicPr>
          <p:cNvPr id="1026" name="Picture 2" descr="Image result for un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443" y="1768269"/>
            <a:ext cx="1265600" cy="108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7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RETOS ANTES DEL “SPI”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HN" sz="2400" dirty="0" smtClean="0"/>
              <a:t>Desconocimiento de la asignación presupuestaria o “Techo”.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HN" sz="2400" dirty="0" smtClean="0"/>
              <a:t>Desbalance entre el POA y el Presupuesto.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HN" sz="2400" dirty="0" smtClean="0"/>
              <a:t>Escasa comunicación entre los equipos de trabajo en la UNAH.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HN" sz="2400" dirty="0" smtClean="0"/>
              <a:t>Poca claridad presupuestaria.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HN" sz="2400" dirty="0" smtClean="0"/>
              <a:t>“Resultados Esperados” sin respaldo financiero (metas inalcanzables).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HN" sz="2400" dirty="0" smtClean="0"/>
              <a:t>Complejidad en el uso de las herramientas para los usuarios.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HN" sz="2400" dirty="0" smtClean="0"/>
              <a:t>Procesos engorrosos en la generación de información.</a:t>
            </a:r>
          </a:p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0377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67F9ABC-A52F-4B28-BE50-CA44D5A5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s-MX" dirty="0" smtClean="0"/>
              <a:t>USUARIOS</a:t>
            </a:r>
            <a:endParaRPr lang="es-ES" dirty="0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="" xmlns:a16="http://schemas.microsoft.com/office/drawing/2014/main" id="{22E7C0A9-5AAA-4EA7-BA3A-B16D321BBE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506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598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67F9ABC-A52F-4B28-BE50-CA44D5A5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s-MX" dirty="0" smtClean="0"/>
              <a:t>USUARIOS EN CADA UNIDAD</a:t>
            </a:r>
            <a:endParaRPr lang="es-ES" dirty="0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="" xmlns:a16="http://schemas.microsoft.com/office/drawing/2014/main" id="{22E7C0A9-5AAA-4EA7-BA3A-B16D321BBE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9732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354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HN" sz="3200" dirty="0"/>
              <a:t>¿ESTAS DOS HERRAMIENTAS ESTAN SIEMPRE VINCULADAS?</a:t>
            </a:r>
            <a:br>
              <a:rPr lang="es-HN" sz="3200" dirty="0"/>
            </a:br>
            <a:r>
              <a:rPr lang="es-HN" sz="3200" dirty="0"/>
              <a:t/>
            </a:r>
            <a:br>
              <a:rPr lang="es-HN" sz="3200" dirty="0"/>
            </a:br>
            <a:r>
              <a:rPr lang="es-HN" sz="3200" dirty="0"/>
              <a:t>¿COMO SE ARTICULA EL PRESUPUESTO EN LA IES?</a:t>
            </a:r>
          </a:p>
        </p:txBody>
      </p:sp>
    </p:spTree>
    <p:extLst>
      <p:ext uri="{BB962C8B-B14F-4D97-AF65-F5344CB8AC3E}">
        <p14:creationId xmlns:p14="http://schemas.microsoft.com/office/powerpoint/2010/main" val="421620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HN" sz="2800" dirty="0"/>
              <a:t>RESUMEN DEL PROCESO DE FORMULACIÓN DE POA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523503"/>
              </p:ext>
            </p:extLst>
          </p:nvPr>
        </p:nvGraphicFramePr>
        <p:xfrm>
          <a:off x="628650" y="2346593"/>
          <a:ext cx="7886700" cy="359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28650" y="1619482"/>
            <a:ext cx="763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1600" dirty="0" smtClean="0"/>
              <a:t>BAJO EL ENTENDIDO QUE LOS RECURSOS SON LIMITADOS (PERO ABUNDAMOS EN LOS HUMANOS) Y BAJO UN PRESUPUESTO PARTICIPATIVO:</a:t>
            </a:r>
            <a:endParaRPr lang="es-HN" sz="1600" dirty="0"/>
          </a:p>
        </p:txBody>
      </p:sp>
    </p:spTree>
    <p:extLst>
      <p:ext uri="{BB962C8B-B14F-4D97-AF65-F5344CB8AC3E}">
        <p14:creationId xmlns:p14="http://schemas.microsoft.com/office/powerpoint/2010/main" val="188354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-64536"/>
            <a:ext cx="7886700" cy="1325563"/>
          </a:xfrm>
        </p:spPr>
        <p:txBody>
          <a:bodyPr/>
          <a:lstStyle/>
          <a:p>
            <a:r>
              <a:rPr lang="es-HN" dirty="0" smtClean="0"/>
              <a:t>PASO A PASO…</a:t>
            </a:r>
            <a:endParaRPr lang="es-H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15" y="1079653"/>
            <a:ext cx="8856770" cy="429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99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565"/>
            <a:ext cx="7886700" cy="1325563"/>
          </a:xfrm>
        </p:spPr>
        <p:txBody>
          <a:bodyPr/>
          <a:lstStyle/>
          <a:p>
            <a:r>
              <a:rPr lang="es-HN" dirty="0" smtClean="0"/>
              <a:t>INGRESO DE PLAN ESTRATEGICO</a:t>
            </a:r>
            <a:endParaRPr lang="es-HN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5070"/>
            <a:ext cx="10501885" cy="2946475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2644048" y="1465243"/>
            <a:ext cx="1035586" cy="42965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23430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0320"/>
            <a:ext cx="9144000" cy="3518734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198303" y="1399142"/>
            <a:ext cx="2776251" cy="41546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3093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HN" dirty="0" smtClean="0"/>
              <a:t>ASIGNACION PRESUPUESTARIA POR UNIDAD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4437023"/>
            <a:ext cx="7886700" cy="730288"/>
          </a:xfrm>
        </p:spPr>
        <p:txBody>
          <a:bodyPr>
            <a:normAutofit/>
          </a:bodyPr>
          <a:lstStyle/>
          <a:p>
            <a:pPr algn="just"/>
            <a:r>
              <a:rPr lang="es-HN" b="1" dirty="0" smtClean="0"/>
              <a:t>Para asegurar la calidad de la información, se pide a la DEGT que cargue directamente los techos en la base de datos.</a:t>
            </a:r>
            <a:endParaRPr lang="es-HN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0554"/>
            <a:ext cx="9144000" cy="11690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238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CREACIÓN POA</a:t>
            </a:r>
            <a:endParaRPr lang="es-HN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2145"/>
            <a:ext cx="9144000" cy="235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HN" sz="3200" dirty="0" smtClean="0"/>
              <a:t>VINCULACION PEI-POA</a:t>
            </a:r>
            <a:endParaRPr lang="es-HN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3616" y="1700808"/>
            <a:ext cx="916212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7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s-HN" dirty="0" smtClean="0"/>
              <a:t>ASIGNACIÓN PRESUPUESTARIA Y VINCULACION A LA PLANIFICACIÓN</a:t>
            </a:r>
            <a:endParaRPr lang="es-HN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7917" y="1406998"/>
            <a:ext cx="4436291" cy="461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0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481" y="-185717"/>
            <a:ext cx="7886700" cy="1325563"/>
          </a:xfrm>
        </p:spPr>
        <p:txBody>
          <a:bodyPr/>
          <a:lstStyle/>
          <a:p>
            <a:pPr algn="ctr"/>
            <a:r>
              <a:rPr lang="es-HN" dirty="0" smtClean="0"/>
              <a:t>DETALLE DE PRESUPUESTO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-22033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HN" sz="3200" dirty="0" smtClean="0"/>
              <a:t>POR GRUPO DE GASTO</a:t>
            </a:r>
            <a:endParaRPr lang="es-HN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9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HN" dirty="0"/>
              <a:t>MODELOS DE GESTIÓN</a:t>
            </a:r>
          </a:p>
        </p:txBody>
      </p:sp>
      <p:graphicFrame>
        <p:nvGraphicFramePr>
          <p:cNvPr id="4" name="5 Marcador de contenido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378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33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-53519"/>
            <a:ext cx="7886700" cy="1325563"/>
          </a:xfrm>
        </p:spPr>
        <p:txBody>
          <a:bodyPr/>
          <a:lstStyle/>
          <a:p>
            <a:r>
              <a:rPr lang="es-HN" dirty="0" smtClean="0"/>
              <a:t>INGRESO POA</a:t>
            </a:r>
            <a:endParaRPr lang="es-HN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28251"/>
            <a:ext cx="10168569" cy="445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9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3661"/>
            <a:ext cx="9144000" cy="443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6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s-HN" sz="4000" dirty="0" smtClean="0"/>
              <a:t>POA-PRESUPUESTO</a:t>
            </a:r>
            <a:endParaRPr lang="es-HN" sz="40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09861"/>
            <a:ext cx="8229600" cy="110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Flecha abajo 8"/>
          <p:cNvSpPr/>
          <p:nvPr/>
        </p:nvSpPr>
        <p:spPr>
          <a:xfrm>
            <a:off x="3995936" y="2588568"/>
            <a:ext cx="288032" cy="36004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0" name="Flecha abajo 9"/>
          <p:cNvSpPr/>
          <p:nvPr/>
        </p:nvSpPr>
        <p:spPr>
          <a:xfrm>
            <a:off x="3995936" y="4257092"/>
            <a:ext cx="288032" cy="36004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3" y="3121516"/>
            <a:ext cx="9144000" cy="104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6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565"/>
            <a:ext cx="7886700" cy="1325563"/>
          </a:xfrm>
        </p:spPr>
        <p:txBody>
          <a:bodyPr/>
          <a:lstStyle/>
          <a:p>
            <a:pPr algn="ctr"/>
            <a:r>
              <a:rPr lang="es-HN" dirty="0" smtClean="0"/>
              <a:t>ACTIVIDADES</a:t>
            </a:r>
            <a:endParaRPr lang="es-HN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" y="1098512"/>
            <a:ext cx="7124700" cy="2066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854913"/>
            <a:ext cx="8220075" cy="175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30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889" y="1825625"/>
            <a:ext cx="7460222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8087"/>
            <a:ext cx="9144000" cy="442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1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7499"/>
            <a:ext cx="9144000" cy="472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" y="1462087"/>
            <a:ext cx="812482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2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-108600"/>
            <a:ext cx="7886700" cy="1325563"/>
          </a:xfrm>
        </p:spPr>
        <p:txBody>
          <a:bodyPr/>
          <a:lstStyle/>
          <a:p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2415"/>
            <a:ext cx="9144000" cy="385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4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s-HN" dirty="0" smtClean="0"/>
              <a:t>ASIGNACIÓN PRESUPUESTARIA Y VINCULACION A LA PLANIFICACIÓN</a:t>
            </a:r>
            <a:endParaRPr lang="es-HN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7917" y="1406998"/>
            <a:ext cx="4436291" cy="461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6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HN" dirty="0" smtClean="0"/>
              <a:t>PERIODICIDAD DE LOS PLANES</a:t>
            </a:r>
            <a:r>
              <a:rPr lang="es-HN" dirty="0"/>
              <a:t>: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491500"/>
              </p:ext>
            </p:extLst>
          </p:nvPr>
        </p:nvGraphicFramePr>
        <p:xfrm>
          <a:off x="452379" y="1825625"/>
          <a:ext cx="3678945" cy="4024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Igual que"/>
          <p:cNvSpPr/>
          <p:nvPr/>
        </p:nvSpPr>
        <p:spPr>
          <a:xfrm>
            <a:off x="4379600" y="3306688"/>
            <a:ext cx="792088" cy="842392"/>
          </a:xfrm>
          <a:prstGeom prst="mathEqua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2" descr="Resultado de imagen para presupuesto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14404" y="2420888"/>
            <a:ext cx="3611922" cy="2376264"/>
          </a:xfrm>
          <a:prstGeom prst="rect">
            <a:avLst/>
          </a:prstGeom>
          <a:noFill/>
        </p:spPr>
      </p:pic>
      <p:sp>
        <p:nvSpPr>
          <p:cNvPr id="7" name="Rectángulo 6"/>
          <p:cNvSpPr/>
          <p:nvPr/>
        </p:nvSpPr>
        <p:spPr>
          <a:xfrm>
            <a:off x="4472849" y="50668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HN" b="1" dirty="0"/>
              <a:t>Asimismo los presupuestos cuentan con diferentes tiempos de proyección.</a:t>
            </a:r>
          </a:p>
        </p:txBody>
      </p:sp>
    </p:spTree>
    <p:extLst>
      <p:ext uri="{BB962C8B-B14F-4D97-AF65-F5344CB8AC3E}">
        <p14:creationId xmlns:p14="http://schemas.microsoft.com/office/powerpoint/2010/main" val="165786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PAGINA POWERPOINT PRESENTACIÓN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6716"/>
            <a:ext cx="9193482" cy="706420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s-HN" b="1" dirty="0" smtClean="0"/>
              <a:t>PLANIFICACION </a:t>
            </a:r>
            <a:r>
              <a:rPr lang="es-HN" b="1" dirty="0"/>
              <a:t>Y PROGRAMACIÓN </a:t>
            </a:r>
            <a:endParaRPr lang="es-HN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379102" y="1052736"/>
          <a:ext cx="843528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86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ESTADISTICAS</a:t>
            </a:r>
            <a:endParaRPr lang="es-HN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48" y="1452992"/>
            <a:ext cx="9144000" cy="395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2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s-HN" dirty="0" smtClean="0"/>
              <a:t>REPORTES</a:t>
            </a:r>
            <a:endParaRPr lang="es-HN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8229600" cy="3901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096" y="1016174"/>
            <a:ext cx="7143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9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s-HN" sz="4000" dirty="0"/>
              <a:t>CICLO DE PLANIFICACION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1412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54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SEGUIMIENTO Y EVALUACIÓN</a:t>
            </a:r>
            <a:endParaRPr lang="es-HN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523523"/>
            <a:ext cx="7886700" cy="2385628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5585552" y="2523523"/>
            <a:ext cx="1002535" cy="35187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3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5948"/>
            <a:ext cx="7886700" cy="1683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95507"/>
            <a:ext cx="9144000" cy="1624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333" y="2188741"/>
            <a:ext cx="13716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lecha doblada 7"/>
          <p:cNvSpPr/>
          <p:nvPr/>
        </p:nvSpPr>
        <p:spPr>
          <a:xfrm>
            <a:off x="4913523" y="2688116"/>
            <a:ext cx="1090670" cy="112821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9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938212"/>
            <a:ext cx="734377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2" y="729299"/>
            <a:ext cx="9144000" cy="2028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3375666"/>
            <a:ext cx="7886700" cy="2409399"/>
          </a:xfrm>
          <a:prstGeom prst="rect">
            <a:avLst/>
          </a:prstGeom>
        </p:spPr>
      </p:pic>
      <p:sp>
        <p:nvSpPr>
          <p:cNvPr id="6" name="Flecha abajo 5"/>
          <p:cNvSpPr/>
          <p:nvPr/>
        </p:nvSpPr>
        <p:spPr>
          <a:xfrm>
            <a:off x="2203373" y="2864387"/>
            <a:ext cx="363557" cy="440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25606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12" y="365126"/>
            <a:ext cx="597217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17" y="795931"/>
            <a:ext cx="9144000" cy="526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5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HN" dirty="0"/>
              <a:t>FUENTES DE PRESUPUESTO</a:t>
            </a:r>
            <a:br>
              <a:rPr lang="es-HN" dirty="0"/>
            </a:b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s-HN" dirty="0"/>
          </a:p>
        </p:txBody>
      </p:sp>
      <p:graphicFrame>
        <p:nvGraphicFramePr>
          <p:cNvPr id="4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6847363"/>
              </p:ext>
            </p:extLst>
          </p:nvPr>
        </p:nvGraphicFramePr>
        <p:xfrm>
          <a:off x="323528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2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468560" y="-257942"/>
            <a:ext cx="9793088" cy="1143000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ALGUNOS BENEFICIOS</a:t>
            </a:r>
            <a:endParaRPr lang="es-HN" sz="32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8748346"/>
              </p:ext>
            </p:extLst>
          </p:nvPr>
        </p:nvGraphicFramePr>
        <p:xfrm>
          <a:off x="457199" y="694064"/>
          <a:ext cx="8389346" cy="517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737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616124"/>
            <a:ext cx="8229600" cy="1143000"/>
          </a:xfrm>
        </p:spPr>
        <p:txBody>
          <a:bodyPr/>
          <a:lstStyle/>
          <a:p>
            <a:r>
              <a:rPr lang="es-HN" dirty="0" smtClean="0"/>
              <a:t>Eventos</a:t>
            </a:r>
            <a:endParaRPr lang="es-H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58767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104910" y="-13793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HN" sz="2800" dirty="0" smtClean="0"/>
              <a:t>CULTURA DE PLANIFICACIÓN </a:t>
            </a:r>
            <a:endParaRPr lang="es-HN" sz="2800" dirty="0"/>
          </a:p>
        </p:txBody>
      </p:sp>
    </p:spTree>
    <p:extLst>
      <p:ext uri="{BB962C8B-B14F-4D97-AF65-F5344CB8AC3E}">
        <p14:creationId xmlns:p14="http://schemas.microsoft.com/office/powerpoint/2010/main" val="691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821718" cy="378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54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RETOS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4574" y="2475620"/>
            <a:ext cx="7886700" cy="3781888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HN" dirty="0" smtClean="0"/>
              <a:t>CREACIÓN DE UN MODULO QUE REGISTRE PROPUESTAS DE PROYECTOS EVALUANDO SU IMPACTO PARA APOYAR LA TOMA DE DECISIONES.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HN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HN" dirty="0" smtClean="0"/>
              <a:t>AUMENTAR LA PARTICIPACIÓN DE LAS UNIDADES EN LA ASIGNACIÓN PRESUPUESTARIA, ESPECIFICAMENTE LAS QUE DISTAN DE LA ADMINISTRACIÓN CENTRAL.</a:t>
            </a:r>
            <a:endParaRPr lang="es-HN" dirty="0"/>
          </a:p>
        </p:txBody>
      </p:sp>
      <p:sp>
        <p:nvSpPr>
          <p:cNvPr id="4" name="CuadroTexto 3"/>
          <p:cNvSpPr txBox="1"/>
          <p:nvPr/>
        </p:nvSpPr>
        <p:spPr>
          <a:xfrm>
            <a:off x="374574" y="1429079"/>
            <a:ext cx="3547431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HN" sz="2800" b="1" dirty="0"/>
              <a:t>BANCO DE PROYECTOS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699" y="871902"/>
            <a:ext cx="1148050" cy="143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4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GRACIAS POR SU ATENCIÓN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 dirty="0"/>
          </a:p>
        </p:txBody>
      </p:sp>
      <p:pic>
        <p:nvPicPr>
          <p:cNvPr id="2050" name="Picture 2" descr="Image result for unah logo ofic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384025"/>
            <a:ext cx="253365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0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7868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HN" sz="2800" dirty="0"/>
              <a:t>DISTRIBUCIÓN PRESUPUESTARIA EN EL GOBIERNO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86" y="1327128"/>
            <a:ext cx="6561297" cy="454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7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HN" dirty="0"/>
              <a:t>PREGUNTAS DE REFLEXIÓN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s-HN" b="1" dirty="0" smtClean="0"/>
          </a:p>
          <a:p>
            <a:pPr algn="ctr"/>
            <a:r>
              <a:rPr lang="es-HN" b="1" dirty="0" smtClean="0"/>
              <a:t>¿</a:t>
            </a:r>
            <a:r>
              <a:rPr lang="es-HN" b="1" dirty="0"/>
              <a:t>COMO SE EJECUTA EL PRESUPUESTO EN SU INSTITUCIÓN?</a:t>
            </a:r>
          </a:p>
          <a:p>
            <a:pPr algn="ctr"/>
            <a:endParaRPr lang="es-HN" b="1" dirty="0"/>
          </a:p>
          <a:p>
            <a:pPr algn="ctr"/>
            <a:r>
              <a:rPr lang="es-HN" b="1" dirty="0"/>
              <a:t>¿SE TIENE CLARIDAD QUE SE VA HACER CON LOS INGRESOS?</a:t>
            </a:r>
          </a:p>
          <a:p>
            <a:pPr algn="ctr"/>
            <a:endParaRPr lang="es-HN" b="1" dirty="0"/>
          </a:p>
          <a:p>
            <a:pPr algn="ctr"/>
            <a:r>
              <a:rPr lang="es-HN" b="1" dirty="0"/>
              <a:t>¿EXISTE ALGUN TIPO DE SEGUIMEINTO Y DE RENDICION DE CUENTAS?</a:t>
            </a:r>
          </a:p>
          <a:p>
            <a:endParaRPr lang="es-HN" dirty="0"/>
          </a:p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98046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HN" dirty="0"/>
              <a:t>¿COMO SE EJECUTA EL PRESUPUESTO  GENERALMENTE?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799026"/>
              </p:ext>
            </p:extLst>
          </p:nvPr>
        </p:nvGraphicFramePr>
        <p:xfrm>
          <a:off x="628650" y="1825625"/>
          <a:ext cx="7886700" cy="378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248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3101</TotalTime>
  <Words>904</Words>
  <Application>Microsoft Office PowerPoint</Application>
  <PresentationFormat>Presentación en pantalla (4:3)</PresentationFormat>
  <Paragraphs>147</Paragraphs>
  <Slides>64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64</vt:i4>
      </vt:variant>
    </vt:vector>
  </HeadingPairs>
  <TitlesOfParts>
    <vt:vector size="68" baseType="lpstr">
      <vt:lpstr>Arial</vt:lpstr>
      <vt:lpstr>Calibri</vt:lpstr>
      <vt:lpstr>Calibri Light</vt:lpstr>
      <vt:lpstr>Tema de Office</vt:lpstr>
      <vt:lpstr>Sistema de Planificación Integrado de la UNAH (SPI)  </vt:lpstr>
      <vt:lpstr>CONCEPTOS CLAVES</vt:lpstr>
      <vt:lpstr>Presentación de PowerPoint</vt:lpstr>
      <vt:lpstr>MODELOS DE GESTIÓN</vt:lpstr>
      <vt:lpstr>PERIODICIDAD DE LOS PLANES:</vt:lpstr>
      <vt:lpstr>FUENTES DE PRESUPUESTO </vt:lpstr>
      <vt:lpstr>DISTRIBUCIÓN PRESUPUESTARIA EN EL GOBIERNO</vt:lpstr>
      <vt:lpstr>PREGUNTAS DE REFLEXIÓN</vt:lpstr>
      <vt:lpstr>¿COMO SE EJECUTA EL PRESUPUESTO  GENERALMENTE?</vt:lpstr>
      <vt:lpstr>IMPORTANCIA DE LA PLANIFICACION: </vt:lpstr>
      <vt:lpstr>Presentación de PowerPoint</vt:lpstr>
      <vt:lpstr>Presentación de PowerPoint</vt:lpstr>
      <vt:lpstr>IMPORTANCIA DE LA RELACIÓN PRESUPUESTO-PLANIFICACION</vt:lpstr>
      <vt:lpstr>¿COMO VINCULAR LA PLANIFICACIÓN CON EL PRESUPUESTO?</vt:lpstr>
      <vt:lpstr>Presentación de PowerPoint</vt:lpstr>
      <vt:lpstr>¿COMO LO HACIA LA UNAH?</vt:lpstr>
      <vt:lpstr>DOCUMENTOS WORD</vt:lpstr>
      <vt:lpstr>EXCEL</vt:lpstr>
      <vt:lpstr>Hoja de Resultados (CMI) </vt:lpstr>
      <vt:lpstr>Hojas de Costo (CMI) </vt:lpstr>
      <vt:lpstr>Cuadro Resumen (CMI) </vt:lpstr>
      <vt:lpstr>¿COMO LO HACE LA UNAH?</vt:lpstr>
      <vt:lpstr>¿QUE ES? </vt:lpstr>
      <vt:lpstr>Dirección Electrónica</vt:lpstr>
      <vt:lpstr>OBJETIVO DEL “SPI”</vt:lpstr>
      <vt:lpstr>¿QUIENES SE INVOLUCRARON EN EL DESARROLLO DEL “SPI”?</vt:lpstr>
      <vt:lpstr>RETOS ANTES DEL “SPI”</vt:lpstr>
      <vt:lpstr>USUARIOS</vt:lpstr>
      <vt:lpstr>USUARIOS EN CADA UNIDAD</vt:lpstr>
      <vt:lpstr>RESUMEN DEL PROCESO DE FORMULACIÓN DE POA</vt:lpstr>
      <vt:lpstr>PASO A PASO…</vt:lpstr>
      <vt:lpstr>INGRESO DE PLAN ESTRATEGICO</vt:lpstr>
      <vt:lpstr>Presentación de PowerPoint</vt:lpstr>
      <vt:lpstr>ASIGNACION PRESUPUESTARIA POR UNIDAD</vt:lpstr>
      <vt:lpstr>CREACIÓN POA</vt:lpstr>
      <vt:lpstr>VINCULACION PEI-POA</vt:lpstr>
      <vt:lpstr>ASIGNACIÓN PRESUPUESTARIA Y VINCULACION A LA PLANIFICACIÓN</vt:lpstr>
      <vt:lpstr>DETALLE DE PRESUPUESTO</vt:lpstr>
      <vt:lpstr>POR GRUPO DE GASTO</vt:lpstr>
      <vt:lpstr>INGRESO POA</vt:lpstr>
      <vt:lpstr>Presentación de PowerPoint</vt:lpstr>
      <vt:lpstr>POA-PRESUPUESTO</vt:lpstr>
      <vt:lpstr>ACTIVIDADES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ASIGNACIÓN PRESUPUESTARIA Y VINCULACION A LA PLANIFICACIÓN</vt:lpstr>
      <vt:lpstr>PLANIFICACION Y PROGRAMACIÓN </vt:lpstr>
      <vt:lpstr>ESTADISTICAS</vt:lpstr>
      <vt:lpstr>REPORTES</vt:lpstr>
      <vt:lpstr>CICLO DE PLANIFICACION</vt:lpstr>
      <vt:lpstr>SEGUIMIENTO Y EVALUACIÓN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ALGUNOS BENEFICIOS</vt:lpstr>
      <vt:lpstr>Eventos</vt:lpstr>
      <vt:lpstr>Presentación de PowerPoint</vt:lpstr>
      <vt:lpstr>RETOS</vt:lpstr>
      <vt:lpstr>GRACIAS POR SU ATENCIÓN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JAVIER ALEXIS MARTINEZ MONCADA</cp:lastModifiedBy>
  <cp:revision>48</cp:revision>
  <dcterms:created xsi:type="dcterms:W3CDTF">2018-10-12T16:54:32Z</dcterms:created>
  <dcterms:modified xsi:type="dcterms:W3CDTF">2018-10-18T02:07:28Z</dcterms:modified>
</cp:coreProperties>
</file>