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8" r:id="rId3"/>
    <p:sldId id="277" r:id="rId4"/>
    <p:sldId id="268" r:id="rId5"/>
    <p:sldId id="269" r:id="rId6"/>
    <p:sldId id="258" r:id="rId7"/>
    <p:sldId id="270" r:id="rId8"/>
    <p:sldId id="264" r:id="rId9"/>
    <p:sldId id="262" r:id="rId10"/>
    <p:sldId id="261" r:id="rId11"/>
    <p:sldId id="263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Alvarado" initials="SA" lastIdx="1" clrIdx="0">
    <p:extLst>
      <p:ext uri="{19B8F6BF-5375-455C-9EA6-DF929625EA0E}">
        <p15:presenceInfo xmlns:p15="http://schemas.microsoft.com/office/powerpoint/2012/main" userId="1d963bda659dcb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7" autoAdjust="0"/>
    <p:restoredTop sz="94637" autoAdjust="0"/>
  </p:normalViewPr>
  <p:slideViewPr>
    <p:cSldViewPr snapToGrid="0" snapToObjects="1">
      <p:cViewPr varScale="1">
        <p:scale>
          <a:sx n="73" d="100"/>
          <a:sy n="73" d="100"/>
        </p:scale>
        <p:origin x="105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F8983-51BF-4030-8A37-B90E9038260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F9CB5383-7944-4E81-AA0C-EDB9D26B14A1}">
      <dgm:prSet phldrT="[Texto]"/>
      <dgm:spPr/>
      <dgm:t>
        <a:bodyPr/>
        <a:lstStyle/>
        <a:p>
          <a:r>
            <a:rPr lang="es-419" b="1" u="none" dirty="0">
              <a:effectLst/>
            </a:rPr>
            <a:t>Prioridades</a:t>
          </a:r>
        </a:p>
      </dgm:t>
    </dgm:pt>
    <dgm:pt modelId="{D33D6208-1528-4759-86FB-C34088D21871}" type="parTrans" cxnId="{F564AC2D-B6F1-4803-91B5-A8DB00CEAE89}">
      <dgm:prSet/>
      <dgm:spPr/>
      <dgm:t>
        <a:bodyPr/>
        <a:lstStyle/>
        <a:p>
          <a:endParaRPr lang="en-US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384C0C-3ECE-470C-8856-18CD1FC931C6}" type="sibTrans" cxnId="{F564AC2D-B6F1-4803-91B5-A8DB00CEAE89}">
      <dgm:prSet/>
      <dgm:spPr/>
      <dgm:t>
        <a:bodyPr/>
        <a:lstStyle/>
        <a:p>
          <a:endParaRPr lang="en-US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F7CA1A-5FBC-4A06-960F-D63608D8B726}">
      <dgm:prSet phldrT="[Texto]"/>
      <dgm:spPr/>
      <dgm:t>
        <a:bodyPr/>
        <a:lstStyle/>
        <a:p>
          <a:r>
            <a:rPr lang="es-419" b="1" u="none" dirty="0">
              <a:effectLst/>
            </a:rPr>
            <a:t>Capital semilla</a:t>
          </a:r>
          <a:endParaRPr lang="en-US" b="1" u="none" dirty="0">
            <a:effectLst/>
          </a:endParaRPr>
        </a:p>
      </dgm:t>
    </dgm:pt>
    <dgm:pt modelId="{22079A93-1624-44D3-BBBC-8548C635AC09}" type="parTrans" cxnId="{1E51A504-374B-4E90-8996-DF2F6C3A44BF}">
      <dgm:prSet/>
      <dgm:spPr/>
      <dgm:t>
        <a:bodyPr/>
        <a:lstStyle/>
        <a:p>
          <a:endParaRPr lang="en-US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3CD0E-307D-479E-9AAB-16072F931C73}" type="sibTrans" cxnId="{1E51A504-374B-4E90-8996-DF2F6C3A44BF}">
      <dgm:prSet/>
      <dgm:spPr/>
      <dgm:t>
        <a:bodyPr/>
        <a:lstStyle/>
        <a:p>
          <a:endParaRPr lang="en-US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1957A3-94CB-4A3A-BDDF-A3C1E29359AB}">
      <dgm:prSet phldrT="[Texto]"/>
      <dgm:spPr/>
      <dgm:t>
        <a:bodyPr/>
        <a:lstStyle/>
        <a:p>
          <a:r>
            <a:rPr lang="es-419" b="1" u="none" dirty="0">
              <a:effectLst/>
            </a:rPr>
            <a:t>Adaptabilidad </a:t>
          </a:r>
          <a:endParaRPr lang="en-US" b="1" u="none" dirty="0">
            <a:effectLst/>
          </a:endParaRPr>
        </a:p>
      </dgm:t>
    </dgm:pt>
    <dgm:pt modelId="{5530E49A-6383-48FC-B80F-6BE9D3C17BB8}" type="parTrans" cxnId="{8218F9DD-2200-4E4F-BD1D-84ECB8137266}">
      <dgm:prSet/>
      <dgm:spPr/>
      <dgm:t>
        <a:bodyPr/>
        <a:lstStyle/>
        <a:p>
          <a:endParaRPr lang="en-US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62D698-70CE-4A59-BDB1-B0B6E4DF6BC9}" type="sibTrans" cxnId="{8218F9DD-2200-4E4F-BD1D-84ECB8137266}">
      <dgm:prSet/>
      <dgm:spPr/>
      <dgm:t>
        <a:bodyPr/>
        <a:lstStyle/>
        <a:p>
          <a:endParaRPr lang="en-US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49C661-8E84-4FB3-9B75-30BA9D7CE4F7}">
      <dgm:prSet/>
      <dgm:spPr/>
      <dgm:t>
        <a:bodyPr/>
        <a:lstStyle/>
        <a:p>
          <a:r>
            <a:rPr lang="es-419" b="1" dirty="0">
              <a:effectLst/>
            </a:rPr>
            <a:t>Mandato </a:t>
          </a:r>
          <a:endParaRPr lang="en-US" b="1" dirty="0">
            <a:effectLst/>
          </a:endParaRPr>
        </a:p>
      </dgm:t>
    </dgm:pt>
    <dgm:pt modelId="{80D35F66-3C4E-4AC5-A0D0-8015A7C15B37}" type="parTrans" cxnId="{FF010EDC-6250-452E-BEB2-96B3B9A05CAF}">
      <dgm:prSet/>
      <dgm:spPr/>
      <dgm:t>
        <a:bodyPr/>
        <a:lstStyle/>
        <a:p>
          <a:endParaRPr lang="en-US"/>
        </a:p>
      </dgm:t>
    </dgm:pt>
    <dgm:pt modelId="{62C9D285-38F6-4B09-9F67-70E659A548D2}" type="sibTrans" cxnId="{FF010EDC-6250-452E-BEB2-96B3B9A05CAF}">
      <dgm:prSet/>
      <dgm:spPr/>
      <dgm:t>
        <a:bodyPr/>
        <a:lstStyle/>
        <a:p>
          <a:endParaRPr lang="en-US"/>
        </a:p>
      </dgm:t>
    </dgm:pt>
    <dgm:pt modelId="{AB0EAC9F-A9E6-4300-9A5D-F16C7995D2BF}">
      <dgm:prSet/>
      <dgm:spPr/>
      <dgm:t>
        <a:bodyPr/>
        <a:lstStyle/>
        <a:p>
          <a:r>
            <a:rPr lang="es-419" b="1" dirty="0">
              <a:effectLst/>
            </a:rPr>
            <a:t>Capacidad de ejecución </a:t>
          </a:r>
          <a:endParaRPr lang="en-US" b="1" dirty="0">
            <a:effectLst/>
          </a:endParaRPr>
        </a:p>
      </dgm:t>
    </dgm:pt>
    <dgm:pt modelId="{673B88E4-19B5-460E-B40E-5C123446415A}" type="parTrans" cxnId="{6D28D80C-12F0-4D02-AB99-C6962F3D1EFF}">
      <dgm:prSet/>
      <dgm:spPr/>
      <dgm:t>
        <a:bodyPr/>
        <a:lstStyle/>
        <a:p>
          <a:endParaRPr lang="en-US"/>
        </a:p>
      </dgm:t>
    </dgm:pt>
    <dgm:pt modelId="{7489344E-399C-423F-A544-2DDB72A1712B}" type="sibTrans" cxnId="{6D28D80C-12F0-4D02-AB99-C6962F3D1EFF}">
      <dgm:prSet/>
      <dgm:spPr/>
      <dgm:t>
        <a:bodyPr/>
        <a:lstStyle/>
        <a:p>
          <a:endParaRPr lang="en-US"/>
        </a:p>
      </dgm:t>
    </dgm:pt>
    <dgm:pt modelId="{080741B2-B659-46BC-84B6-800D046453C2}" type="pres">
      <dgm:prSet presAssocID="{C1AF8983-51BF-4030-8A37-B90E9038260E}" presName="compositeShape" presStyleCnt="0">
        <dgm:presLayoutVars>
          <dgm:chMax val="7"/>
          <dgm:dir/>
          <dgm:resizeHandles val="exact"/>
        </dgm:presLayoutVars>
      </dgm:prSet>
      <dgm:spPr/>
    </dgm:pt>
    <dgm:pt modelId="{5084CFE5-A06A-436B-9F0A-9294AB9655F6}" type="pres">
      <dgm:prSet presAssocID="{F9CB5383-7944-4E81-AA0C-EDB9D26B14A1}" presName="circ1" presStyleLbl="vennNode1" presStyleIdx="0" presStyleCnt="5"/>
      <dgm:spPr/>
    </dgm:pt>
    <dgm:pt modelId="{D3E6ED29-04C8-486C-A819-D0FB147F5061}" type="pres">
      <dgm:prSet presAssocID="{F9CB5383-7944-4E81-AA0C-EDB9D26B14A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0B67DB-EDA7-4ECE-A1F9-58CB906BCDF6}" type="pres">
      <dgm:prSet presAssocID="{A049C661-8E84-4FB3-9B75-30BA9D7CE4F7}" presName="circ2" presStyleLbl="vennNode1" presStyleIdx="1" presStyleCnt="5"/>
      <dgm:spPr/>
    </dgm:pt>
    <dgm:pt modelId="{DACF520A-DCDB-429E-B0E0-4E6DC15B73F9}" type="pres">
      <dgm:prSet presAssocID="{A049C661-8E84-4FB3-9B75-30BA9D7CE4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B39E4A-1074-4406-9718-C2F9EB346408}" type="pres">
      <dgm:prSet presAssocID="{AB0EAC9F-A9E6-4300-9A5D-F16C7995D2BF}" presName="circ3" presStyleLbl="vennNode1" presStyleIdx="2" presStyleCnt="5"/>
      <dgm:spPr/>
    </dgm:pt>
    <dgm:pt modelId="{5DCCB5A9-0D27-4731-A88A-42C19392188E}" type="pres">
      <dgm:prSet presAssocID="{AB0EAC9F-A9E6-4300-9A5D-F16C7995D2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EC478E-2959-4441-AC38-870732166C52}" type="pres">
      <dgm:prSet presAssocID="{34F7CA1A-5FBC-4A06-960F-D63608D8B726}" presName="circ4" presStyleLbl="vennNode1" presStyleIdx="3" presStyleCnt="5"/>
      <dgm:spPr/>
    </dgm:pt>
    <dgm:pt modelId="{AC870BDF-4FFB-4720-AF8C-10D15B74BC13}" type="pres">
      <dgm:prSet presAssocID="{34F7CA1A-5FBC-4A06-960F-D63608D8B72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D9544EB-A4E8-4429-BECF-513C9EB14265}" type="pres">
      <dgm:prSet presAssocID="{FC1957A3-94CB-4A3A-BDDF-A3C1E29359AB}" presName="circ5" presStyleLbl="vennNode1" presStyleIdx="4" presStyleCnt="5"/>
      <dgm:spPr/>
    </dgm:pt>
    <dgm:pt modelId="{E923FF27-CDD7-443C-A487-19B5ADF04A1A}" type="pres">
      <dgm:prSet presAssocID="{FC1957A3-94CB-4A3A-BDDF-A3C1E29359A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E51A504-374B-4E90-8996-DF2F6C3A44BF}" srcId="{C1AF8983-51BF-4030-8A37-B90E9038260E}" destId="{34F7CA1A-5FBC-4A06-960F-D63608D8B726}" srcOrd="3" destOrd="0" parTransId="{22079A93-1624-44D3-BBBC-8548C635AC09}" sibTransId="{FC03CD0E-307D-479E-9AAB-16072F931C73}"/>
    <dgm:cxn modelId="{6D28D80C-12F0-4D02-AB99-C6962F3D1EFF}" srcId="{C1AF8983-51BF-4030-8A37-B90E9038260E}" destId="{AB0EAC9F-A9E6-4300-9A5D-F16C7995D2BF}" srcOrd="2" destOrd="0" parTransId="{673B88E4-19B5-460E-B40E-5C123446415A}" sibTransId="{7489344E-399C-423F-A544-2DDB72A1712B}"/>
    <dgm:cxn modelId="{F564AC2D-B6F1-4803-91B5-A8DB00CEAE89}" srcId="{C1AF8983-51BF-4030-8A37-B90E9038260E}" destId="{F9CB5383-7944-4E81-AA0C-EDB9D26B14A1}" srcOrd="0" destOrd="0" parTransId="{D33D6208-1528-4759-86FB-C34088D21871}" sibTransId="{BA384C0C-3ECE-470C-8856-18CD1FC931C6}"/>
    <dgm:cxn modelId="{4E263B75-6521-4283-A81E-78775438E7F3}" type="presOf" srcId="{F9CB5383-7944-4E81-AA0C-EDB9D26B14A1}" destId="{D3E6ED29-04C8-486C-A819-D0FB147F5061}" srcOrd="0" destOrd="0" presId="urn:microsoft.com/office/officeart/2005/8/layout/venn1"/>
    <dgm:cxn modelId="{8FEC287D-0F07-4FF8-B256-1369E403AD18}" type="presOf" srcId="{34F7CA1A-5FBC-4A06-960F-D63608D8B726}" destId="{AC870BDF-4FFB-4720-AF8C-10D15B74BC13}" srcOrd="0" destOrd="0" presId="urn:microsoft.com/office/officeart/2005/8/layout/venn1"/>
    <dgm:cxn modelId="{3D6C0286-2759-4329-97A2-D262F5D7F211}" type="presOf" srcId="{C1AF8983-51BF-4030-8A37-B90E9038260E}" destId="{080741B2-B659-46BC-84B6-800D046453C2}" srcOrd="0" destOrd="0" presId="urn:microsoft.com/office/officeart/2005/8/layout/venn1"/>
    <dgm:cxn modelId="{7F2EC29D-79B5-49C7-87F7-C09D337FDD64}" type="presOf" srcId="{A049C661-8E84-4FB3-9B75-30BA9D7CE4F7}" destId="{DACF520A-DCDB-429E-B0E0-4E6DC15B73F9}" srcOrd="0" destOrd="0" presId="urn:microsoft.com/office/officeart/2005/8/layout/venn1"/>
    <dgm:cxn modelId="{D08789D4-3725-4B52-A100-344B31866543}" type="presOf" srcId="{AB0EAC9F-A9E6-4300-9A5D-F16C7995D2BF}" destId="{5DCCB5A9-0D27-4731-A88A-42C19392188E}" srcOrd="0" destOrd="0" presId="urn:microsoft.com/office/officeart/2005/8/layout/venn1"/>
    <dgm:cxn modelId="{FF010EDC-6250-452E-BEB2-96B3B9A05CAF}" srcId="{C1AF8983-51BF-4030-8A37-B90E9038260E}" destId="{A049C661-8E84-4FB3-9B75-30BA9D7CE4F7}" srcOrd="1" destOrd="0" parTransId="{80D35F66-3C4E-4AC5-A0D0-8015A7C15B37}" sibTransId="{62C9D285-38F6-4B09-9F67-70E659A548D2}"/>
    <dgm:cxn modelId="{A496BCDC-2F05-4C71-B6E8-E84F9ADE2BE1}" type="presOf" srcId="{FC1957A3-94CB-4A3A-BDDF-A3C1E29359AB}" destId="{E923FF27-CDD7-443C-A487-19B5ADF04A1A}" srcOrd="0" destOrd="0" presId="urn:microsoft.com/office/officeart/2005/8/layout/venn1"/>
    <dgm:cxn modelId="{8218F9DD-2200-4E4F-BD1D-84ECB8137266}" srcId="{C1AF8983-51BF-4030-8A37-B90E9038260E}" destId="{FC1957A3-94CB-4A3A-BDDF-A3C1E29359AB}" srcOrd="4" destOrd="0" parTransId="{5530E49A-6383-48FC-B80F-6BE9D3C17BB8}" sibTransId="{C062D698-70CE-4A59-BDB1-B0B6E4DF6BC9}"/>
    <dgm:cxn modelId="{A97CE822-3095-4258-83C5-D12A0142A699}" type="presParOf" srcId="{080741B2-B659-46BC-84B6-800D046453C2}" destId="{5084CFE5-A06A-436B-9F0A-9294AB9655F6}" srcOrd="0" destOrd="0" presId="urn:microsoft.com/office/officeart/2005/8/layout/venn1"/>
    <dgm:cxn modelId="{383AD282-F453-4BF8-94BC-B259BCE04599}" type="presParOf" srcId="{080741B2-B659-46BC-84B6-800D046453C2}" destId="{D3E6ED29-04C8-486C-A819-D0FB147F5061}" srcOrd="1" destOrd="0" presId="urn:microsoft.com/office/officeart/2005/8/layout/venn1"/>
    <dgm:cxn modelId="{487F3481-AE53-49F1-9D7C-4F789C824851}" type="presParOf" srcId="{080741B2-B659-46BC-84B6-800D046453C2}" destId="{F90B67DB-EDA7-4ECE-A1F9-58CB906BCDF6}" srcOrd="2" destOrd="0" presId="urn:microsoft.com/office/officeart/2005/8/layout/venn1"/>
    <dgm:cxn modelId="{F61AD45F-58EE-414B-87FF-C5ABE9286AB3}" type="presParOf" srcId="{080741B2-B659-46BC-84B6-800D046453C2}" destId="{DACF520A-DCDB-429E-B0E0-4E6DC15B73F9}" srcOrd="3" destOrd="0" presId="urn:microsoft.com/office/officeart/2005/8/layout/venn1"/>
    <dgm:cxn modelId="{AA43C83F-3816-4520-A4C3-513C3ED81FA1}" type="presParOf" srcId="{080741B2-B659-46BC-84B6-800D046453C2}" destId="{86B39E4A-1074-4406-9718-C2F9EB346408}" srcOrd="4" destOrd="0" presId="urn:microsoft.com/office/officeart/2005/8/layout/venn1"/>
    <dgm:cxn modelId="{E8C3F99E-A7EE-4974-B1F3-6DA374A40A0B}" type="presParOf" srcId="{080741B2-B659-46BC-84B6-800D046453C2}" destId="{5DCCB5A9-0D27-4731-A88A-42C19392188E}" srcOrd="5" destOrd="0" presId="urn:microsoft.com/office/officeart/2005/8/layout/venn1"/>
    <dgm:cxn modelId="{35001C84-F508-4A58-96AA-A9366F8798D8}" type="presParOf" srcId="{080741B2-B659-46BC-84B6-800D046453C2}" destId="{59EC478E-2959-4441-AC38-870732166C52}" srcOrd="6" destOrd="0" presId="urn:microsoft.com/office/officeart/2005/8/layout/venn1"/>
    <dgm:cxn modelId="{3F6237F9-4066-45FD-880A-EC5DD38242A1}" type="presParOf" srcId="{080741B2-B659-46BC-84B6-800D046453C2}" destId="{AC870BDF-4FFB-4720-AF8C-10D15B74BC13}" srcOrd="7" destOrd="0" presId="urn:microsoft.com/office/officeart/2005/8/layout/venn1"/>
    <dgm:cxn modelId="{33FD64A6-5C8D-4A02-ACCA-12C9709312BC}" type="presParOf" srcId="{080741B2-B659-46BC-84B6-800D046453C2}" destId="{3D9544EB-A4E8-4429-BECF-513C9EB14265}" srcOrd="8" destOrd="0" presId="urn:microsoft.com/office/officeart/2005/8/layout/venn1"/>
    <dgm:cxn modelId="{53183A16-CADA-4F0D-8B60-ECC90E548F53}" type="presParOf" srcId="{080741B2-B659-46BC-84B6-800D046453C2}" destId="{E923FF27-CDD7-443C-A487-19B5ADF04A1A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20E5B-956F-4D5E-B358-B1F9976BC0F7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786473-159B-4A60-BC2B-4C10F1CDEEA8}">
      <dgm:prSet phldrT="[Texto]" custT="1"/>
      <dgm:spPr/>
      <dgm:t>
        <a:bodyPr/>
        <a:lstStyle/>
        <a:p>
          <a:r>
            <a:rPr lang="es-419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Inversión en internacionalización 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E2FC9-9C5A-492D-A4F8-55A0214C18AE}" type="parTrans" cxnId="{920C7A07-7D55-476A-B4FC-B798C68B9FA0}">
      <dgm:prSet/>
      <dgm:spPr/>
      <dgm:t>
        <a:bodyPr/>
        <a:lstStyle/>
        <a:p>
          <a:endParaRPr lang="en-US"/>
        </a:p>
      </dgm:t>
    </dgm:pt>
    <dgm:pt modelId="{93583CA1-D1BA-4295-A421-BD6DE7A469AE}" type="sibTrans" cxnId="{920C7A07-7D55-476A-B4FC-B798C68B9FA0}">
      <dgm:prSet/>
      <dgm:spPr/>
      <dgm:t>
        <a:bodyPr/>
        <a:lstStyle/>
        <a:p>
          <a:endParaRPr lang="en-US"/>
        </a:p>
      </dgm:t>
    </dgm:pt>
    <dgm:pt modelId="{BAD7852C-FFB3-463F-9A45-9B2F3EA06405}">
      <dgm:prSet phldrT="[Texto]" custT="1"/>
      <dgm:spPr/>
      <dgm:t>
        <a:bodyPr/>
        <a:lstStyle/>
        <a:p>
          <a:r>
            <a:rPr lang="es-419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Fortalecimiento institucional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BC90F-AE47-47C9-9501-42A5B73DCB41}" type="parTrans" cxnId="{CEA7EBDF-8482-43DF-864C-1B6D1C68A7DA}">
      <dgm:prSet/>
      <dgm:spPr/>
      <dgm:t>
        <a:bodyPr/>
        <a:lstStyle/>
        <a:p>
          <a:endParaRPr lang="en-US"/>
        </a:p>
      </dgm:t>
    </dgm:pt>
    <dgm:pt modelId="{DF044A52-B8E7-4640-A88C-5F389B995005}" type="sibTrans" cxnId="{CEA7EBDF-8482-43DF-864C-1B6D1C68A7DA}">
      <dgm:prSet/>
      <dgm:spPr/>
      <dgm:t>
        <a:bodyPr/>
        <a:lstStyle/>
        <a:p>
          <a:endParaRPr lang="en-US"/>
        </a:p>
      </dgm:t>
    </dgm:pt>
    <dgm:pt modelId="{039FD50A-1AAF-4904-AA52-217E87CFD42E}">
      <dgm:prSet phldrT="[Texto]" custT="1"/>
      <dgm:spPr/>
      <dgm:t>
        <a:bodyPr/>
        <a:lstStyle/>
        <a:p>
          <a:r>
            <a:rPr lang="es-419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academia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77192A-4F5A-4DB3-96CC-D209086194AE}" type="parTrans" cxnId="{008923C7-7733-4975-9A17-AE8432DB558E}">
      <dgm:prSet/>
      <dgm:spPr/>
      <dgm:t>
        <a:bodyPr/>
        <a:lstStyle/>
        <a:p>
          <a:endParaRPr lang="en-US"/>
        </a:p>
      </dgm:t>
    </dgm:pt>
    <dgm:pt modelId="{C936EAD5-7E87-4CBE-B13D-96E00806E9DF}" type="sibTrans" cxnId="{008923C7-7733-4975-9A17-AE8432DB558E}">
      <dgm:prSet/>
      <dgm:spPr/>
      <dgm:t>
        <a:bodyPr/>
        <a:lstStyle/>
        <a:p>
          <a:endParaRPr lang="en-US"/>
        </a:p>
      </dgm:t>
    </dgm:pt>
    <dgm:pt modelId="{389F4CD5-16F9-44D9-A8B1-370315602DA7}">
      <dgm:prSet phldrT="[Texto]" custT="1"/>
      <dgm:spPr/>
      <dgm:t>
        <a:bodyPr/>
        <a:lstStyle/>
        <a:p>
          <a:r>
            <a:rPr lang="es-419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Acciones estratégicas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92479B-4B33-4448-9159-0867888FB7E1}" type="parTrans" cxnId="{68680664-3847-4FAD-B75C-AE6D3C17B350}">
      <dgm:prSet/>
      <dgm:spPr/>
      <dgm:t>
        <a:bodyPr/>
        <a:lstStyle/>
        <a:p>
          <a:endParaRPr lang="en-US"/>
        </a:p>
      </dgm:t>
    </dgm:pt>
    <dgm:pt modelId="{C35B9C61-2233-417A-B6C8-2A41318315F0}" type="sibTrans" cxnId="{68680664-3847-4FAD-B75C-AE6D3C17B350}">
      <dgm:prSet/>
      <dgm:spPr/>
      <dgm:t>
        <a:bodyPr/>
        <a:lstStyle/>
        <a:p>
          <a:endParaRPr lang="en-US"/>
        </a:p>
      </dgm:t>
    </dgm:pt>
    <dgm:pt modelId="{76092A74-7B26-43F9-B0D1-61295C3A3F97}">
      <dgm:prSet phldrT="[Texto]" custT="1"/>
      <dgm:spPr/>
      <dgm:t>
        <a:bodyPr/>
        <a:lstStyle/>
        <a:p>
          <a:r>
            <a:rPr lang="es-419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Producción científica y académica</a:t>
          </a:r>
        </a:p>
      </dgm:t>
    </dgm:pt>
    <dgm:pt modelId="{14B4FF4F-632A-4F6C-90DB-143186E529C4}" type="parTrans" cxnId="{54BDAEBD-2E42-4454-AD06-A38539727B0F}">
      <dgm:prSet/>
      <dgm:spPr/>
      <dgm:t>
        <a:bodyPr/>
        <a:lstStyle/>
        <a:p>
          <a:endParaRPr lang="en-US"/>
        </a:p>
      </dgm:t>
    </dgm:pt>
    <dgm:pt modelId="{BD8E813B-FE93-4A41-90A7-A2DD4390EBFB}" type="sibTrans" cxnId="{54BDAEBD-2E42-4454-AD06-A38539727B0F}">
      <dgm:prSet/>
      <dgm:spPr/>
      <dgm:t>
        <a:bodyPr/>
        <a:lstStyle/>
        <a:p>
          <a:endParaRPr lang="en-US"/>
        </a:p>
      </dgm:t>
    </dgm:pt>
    <dgm:pt modelId="{9F90E070-E573-435F-BDC4-F8594F438ACB}">
      <dgm:prSet phldrT="[Texto]" custT="1"/>
      <dgm:spPr/>
      <dgm:t>
        <a:bodyPr/>
        <a:lstStyle/>
        <a:p>
          <a:r>
            <a:rPr lang="es-419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Calidad académica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BA690D-996C-403F-B2EB-3E7BF891E8B8}" type="parTrans" cxnId="{FC35EDBF-13C9-47BD-B4B0-61FDC41C3E98}">
      <dgm:prSet/>
      <dgm:spPr/>
      <dgm:t>
        <a:bodyPr/>
        <a:lstStyle/>
        <a:p>
          <a:endParaRPr lang="en-US"/>
        </a:p>
      </dgm:t>
    </dgm:pt>
    <dgm:pt modelId="{436D2BA6-DF5A-4BB7-BDFA-8076A21E2AEC}" type="sibTrans" cxnId="{FC35EDBF-13C9-47BD-B4B0-61FDC41C3E98}">
      <dgm:prSet/>
      <dgm:spPr/>
      <dgm:t>
        <a:bodyPr/>
        <a:lstStyle/>
        <a:p>
          <a:endParaRPr lang="en-US"/>
        </a:p>
      </dgm:t>
    </dgm:pt>
    <dgm:pt modelId="{A0795408-9E9D-4B43-BC79-ABD7AE80A256}" type="pres">
      <dgm:prSet presAssocID="{C2A20E5B-956F-4D5E-B358-B1F9976BC0F7}" presName="cycle" presStyleCnt="0">
        <dgm:presLayoutVars>
          <dgm:dir/>
          <dgm:resizeHandles val="exact"/>
        </dgm:presLayoutVars>
      </dgm:prSet>
      <dgm:spPr/>
    </dgm:pt>
    <dgm:pt modelId="{AB533BB8-C425-4838-B47B-2B8B7748AA31}" type="pres">
      <dgm:prSet presAssocID="{37786473-159B-4A60-BC2B-4C10F1CDEEA8}" presName="dummy" presStyleCnt="0"/>
      <dgm:spPr/>
    </dgm:pt>
    <dgm:pt modelId="{88D584C3-5B92-4925-879E-136A07110725}" type="pres">
      <dgm:prSet presAssocID="{37786473-159B-4A60-BC2B-4C10F1CDEEA8}" presName="node" presStyleLbl="revTx" presStyleIdx="0" presStyleCnt="6" custScaleX="255087">
        <dgm:presLayoutVars>
          <dgm:bulletEnabled val="1"/>
        </dgm:presLayoutVars>
      </dgm:prSet>
      <dgm:spPr/>
    </dgm:pt>
    <dgm:pt modelId="{22A56A3E-F646-4259-AB8B-7B194B3D3120}" type="pres">
      <dgm:prSet presAssocID="{93583CA1-D1BA-4295-A421-BD6DE7A469AE}" presName="sibTrans" presStyleLbl="node1" presStyleIdx="0" presStyleCnt="6"/>
      <dgm:spPr/>
    </dgm:pt>
    <dgm:pt modelId="{0941CDAC-4AAD-46CD-BA94-799DF2520F58}" type="pres">
      <dgm:prSet presAssocID="{BAD7852C-FFB3-463F-9A45-9B2F3EA06405}" presName="dummy" presStyleCnt="0"/>
      <dgm:spPr/>
    </dgm:pt>
    <dgm:pt modelId="{058F5034-F0E4-476D-BF0D-C03F8BDFEEC3}" type="pres">
      <dgm:prSet presAssocID="{BAD7852C-FFB3-463F-9A45-9B2F3EA06405}" presName="node" presStyleLbl="revTx" presStyleIdx="1" presStyleCnt="6" custScaleX="158729">
        <dgm:presLayoutVars>
          <dgm:bulletEnabled val="1"/>
        </dgm:presLayoutVars>
      </dgm:prSet>
      <dgm:spPr/>
    </dgm:pt>
    <dgm:pt modelId="{E42DBBAE-2DA1-47BE-9D64-D6DC3E597484}" type="pres">
      <dgm:prSet presAssocID="{DF044A52-B8E7-4640-A88C-5F389B995005}" presName="sibTrans" presStyleLbl="node1" presStyleIdx="1" presStyleCnt="6"/>
      <dgm:spPr/>
    </dgm:pt>
    <dgm:pt modelId="{473D3E65-F9F0-4534-B3C3-D3DF981A2B2E}" type="pres">
      <dgm:prSet presAssocID="{039FD50A-1AAF-4904-AA52-217E87CFD42E}" presName="dummy" presStyleCnt="0"/>
      <dgm:spPr/>
    </dgm:pt>
    <dgm:pt modelId="{9FB1ACC5-641D-4351-A74E-3B25006F6234}" type="pres">
      <dgm:prSet presAssocID="{039FD50A-1AAF-4904-AA52-217E87CFD42E}" presName="node" presStyleLbl="revTx" presStyleIdx="2" presStyleCnt="6" custScaleX="129085">
        <dgm:presLayoutVars>
          <dgm:bulletEnabled val="1"/>
        </dgm:presLayoutVars>
      </dgm:prSet>
      <dgm:spPr/>
    </dgm:pt>
    <dgm:pt modelId="{CE3527CE-94AE-4EA4-BEE9-2235123867AD}" type="pres">
      <dgm:prSet presAssocID="{C936EAD5-7E87-4CBE-B13D-96E00806E9DF}" presName="sibTrans" presStyleLbl="node1" presStyleIdx="2" presStyleCnt="6"/>
      <dgm:spPr/>
    </dgm:pt>
    <dgm:pt modelId="{500A0DFA-FA60-41E5-BF08-98C663714BFC}" type="pres">
      <dgm:prSet presAssocID="{389F4CD5-16F9-44D9-A8B1-370315602DA7}" presName="dummy" presStyleCnt="0"/>
      <dgm:spPr/>
    </dgm:pt>
    <dgm:pt modelId="{BBD26EEE-1292-424A-A30B-8BB71A1995A6}" type="pres">
      <dgm:prSet presAssocID="{389F4CD5-16F9-44D9-A8B1-370315602DA7}" presName="node" presStyleLbl="revTx" presStyleIdx="3" presStyleCnt="6" custScaleX="138506">
        <dgm:presLayoutVars>
          <dgm:bulletEnabled val="1"/>
        </dgm:presLayoutVars>
      </dgm:prSet>
      <dgm:spPr/>
    </dgm:pt>
    <dgm:pt modelId="{C027F513-ADE5-4EE8-B9D4-FE145F33C58D}" type="pres">
      <dgm:prSet presAssocID="{C35B9C61-2233-417A-B6C8-2A41318315F0}" presName="sibTrans" presStyleLbl="node1" presStyleIdx="3" presStyleCnt="6"/>
      <dgm:spPr/>
    </dgm:pt>
    <dgm:pt modelId="{9E87D733-3890-4CF5-B534-AD2B1DCD818B}" type="pres">
      <dgm:prSet presAssocID="{76092A74-7B26-43F9-B0D1-61295C3A3F97}" presName="dummy" presStyleCnt="0"/>
      <dgm:spPr/>
    </dgm:pt>
    <dgm:pt modelId="{8BCCB197-9B6B-4B22-B2A9-BBE72FD98DEE}" type="pres">
      <dgm:prSet presAssocID="{76092A74-7B26-43F9-B0D1-61295C3A3F97}" presName="node" presStyleLbl="revTx" presStyleIdx="4" presStyleCnt="6" custScaleX="169173">
        <dgm:presLayoutVars>
          <dgm:bulletEnabled val="1"/>
        </dgm:presLayoutVars>
      </dgm:prSet>
      <dgm:spPr/>
    </dgm:pt>
    <dgm:pt modelId="{2B05C57B-AA41-413A-AB42-2760F08E6728}" type="pres">
      <dgm:prSet presAssocID="{BD8E813B-FE93-4A41-90A7-A2DD4390EBFB}" presName="sibTrans" presStyleLbl="node1" presStyleIdx="4" presStyleCnt="6"/>
      <dgm:spPr/>
    </dgm:pt>
    <dgm:pt modelId="{B88A023E-C762-4AC5-A6F0-C1CE1BE4A2B9}" type="pres">
      <dgm:prSet presAssocID="{9F90E070-E573-435F-BDC4-F8594F438ACB}" presName="dummy" presStyleCnt="0"/>
      <dgm:spPr/>
    </dgm:pt>
    <dgm:pt modelId="{BAEF5A71-75F1-401C-956B-183F4D0EB95E}" type="pres">
      <dgm:prSet presAssocID="{9F90E070-E573-435F-BDC4-F8594F438ACB}" presName="node" presStyleLbl="revTx" presStyleIdx="5" presStyleCnt="6" custScaleX="135253">
        <dgm:presLayoutVars>
          <dgm:bulletEnabled val="1"/>
        </dgm:presLayoutVars>
      </dgm:prSet>
      <dgm:spPr/>
    </dgm:pt>
    <dgm:pt modelId="{E6C2E264-F691-4E76-B436-C9EFD13DE890}" type="pres">
      <dgm:prSet presAssocID="{436D2BA6-DF5A-4BB7-BDFA-8076A21E2AEC}" presName="sibTrans" presStyleLbl="node1" presStyleIdx="5" presStyleCnt="6" custLinFactNeighborX="4362" custLinFactNeighborY="-23"/>
      <dgm:spPr/>
    </dgm:pt>
  </dgm:ptLst>
  <dgm:cxnLst>
    <dgm:cxn modelId="{920C7A07-7D55-476A-B4FC-B798C68B9FA0}" srcId="{C2A20E5B-956F-4D5E-B358-B1F9976BC0F7}" destId="{37786473-159B-4A60-BC2B-4C10F1CDEEA8}" srcOrd="0" destOrd="0" parTransId="{5DAE2FC9-9C5A-492D-A4F8-55A0214C18AE}" sibTransId="{93583CA1-D1BA-4295-A421-BD6DE7A469AE}"/>
    <dgm:cxn modelId="{3626FB0C-D612-457F-A542-911CE55F8902}" type="presOf" srcId="{37786473-159B-4A60-BC2B-4C10F1CDEEA8}" destId="{88D584C3-5B92-4925-879E-136A07110725}" srcOrd="0" destOrd="0" presId="urn:microsoft.com/office/officeart/2005/8/layout/cycle1"/>
    <dgm:cxn modelId="{9180FA1B-112C-4909-A95A-49BB7DE4B464}" type="presOf" srcId="{76092A74-7B26-43F9-B0D1-61295C3A3F97}" destId="{8BCCB197-9B6B-4B22-B2A9-BBE72FD98DEE}" srcOrd="0" destOrd="0" presId="urn:microsoft.com/office/officeart/2005/8/layout/cycle1"/>
    <dgm:cxn modelId="{1772D820-3001-4F57-9D89-A1FBDFA7E9DA}" type="presOf" srcId="{93583CA1-D1BA-4295-A421-BD6DE7A469AE}" destId="{22A56A3E-F646-4259-AB8B-7B194B3D3120}" srcOrd="0" destOrd="0" presId="urn:microsoft.com/office/officeart/2005/8/layout/cycle1"/>
    <dgm:cxn modelId="{F085763A-FA97-45B5-A8DB-B66D467CA8F3}" type="presOf" srcId="{BAD7852C-FFB3-463F-9A45-9B2F3EA06405}" destId="{058F5034-F0E4-476D-BF0D-C03F8BDFEEC3}" srcOrd="0" destOrd="0" presId="urn:microsoft.com/office/officeart/2005/8/layout/cycle1"/>
    <dgm:cxn modelId="{68680664-3847-4FAD-B75C-AE6D3C17B350}" srcId="{C2A20E5B-956F-4D5E-B358-B1F9976BC0F7}" destId="{389F4CD5-16F9-44D9-A8B1-370315602DA7}" srcOrd="3" destOrd="0" parTransId="{9C92479B-4B33-4448-9159-0867888FB7E1}" sibTransId="{C35B9C61-2233-417A-B6C8-2A41318315F0}"/>
    <dgm:cxn modelId="{3CD2134F-D218-431B-A975-48459F89BC35}" type="presOf" srcId="{436D2BA6-DF5A-4BB7-BDFA-8076A21E2AEC}" destId="{E6C2E264-F691-4E76-B436-C9EFD13DE890}" srcOrd="0" destOrd="0" presId="urn:microsoft.com/office/officeart/2005/8/layout/cycle1"/>
    <dgm:cxn modelId="{700A4451-4B01-40F5-9139-DB88626BF008}" type="presOf" srcId="{C2A20E5B-956F-4D5E-B358-B1F9976BC0F7}" destId="{A0795408-9E9D-4B43-BC79-ABD7AE80A256}" srcOrd="0" destOrd="0" presId="urn:microsoft.com/office/officeart/2005/8/layout/cycle1"/>
    <dgm:cxn modelId="{CA3A5571-F56A-41E9-B33C-7F61B0CBAB40}" type="presOf" srcId="{389F4CD5-16F9-44D9-A8B1-370315602DA7}" destId="{BBD26EEE-1292-424A-A30B-8BB71A1995A6}" srcOrd="0" destOrd="0" presId="urn:microsoft.com/office/officeart/2005/8/layout/cycle1"/>
    <dgm:cxn modelId="{631E3073-69EB-4E0B-B945-375FBE9085A9}" type="presOf" srcId="{C936EAD5-7E87-4CBE-B13D-96E00806E9DF}" destId="{CE3527CE-94AE-4EA4-BEE9-2235123867AD}" srcOrd="0" destOrd="0" presId="urn:microsoft.com/office/officeart/2005/8/layout/cycle1"/>
    <dgm:cxn modelId="{28B83A54-E618-454E-A68B-5E415D64A3B1}" type="presOf" srcId="{9F90E070-E573-435F-BDC4-F8594F438ACB}" destId="{BAEF5A71-75F1-401C-956B-183F4D0EB95E}" srcOrd="0" destOrd="0" presId="urn:microsoft.com/office/officeart/2005/8/layout/cycle1"/>
    <dgm:cxn modelId="{E7E45159-7454-4D86-B833-8F5E5B73588D}" type="presOf" srcId="{039FD50A-1AAF-4904-AA52-217E87CFD42E}" destId="{9FB1ACC5-641D-4351-A74E-3B25006F6234}" srcOrd="0" destOrd="0" presId="urn:microsoft.com/office/officeart/2005/8/layout/cycle1"/>
    <dgm:cxn modelId="{23E27D94-F77F-4A67-BD91-B82D7654B80F}" type="presOf" srcId="{C35B9C61-2233-417A-B6C8-2A41318315F0}" destId="{C027F513-ADE5-4EE8-B9D4-FE145F33C58D}" srcOrd="0" destOrd="0" presId="urn:microsoft.com/office/officeart/2005/8/layout/cycle1"/>
    <dgm:cxn modelId="{54BDAEBD-2E42-4454-AD06-A38539727B0F}" srcId="{C2A20E5B-956F-4D5E-B358-B1F9976BC0F7}" destId="{76092A74-7B26-43F9-B0D1-61295C3A3F97}" srcOrd="4" destOrd="0" parTransId="{14B4FF4F-632A-4F6C-90DB-143186E529C4}" sibTransId="{BD8E813B-FE93-4A41-90A7-A2DD4390EBFB}"/>
    <dgm:cxn modelId="{FC35EDBF-13C9-47BD-B4B0-61FDC41C3E98}" srcId="{C2A20E5B-956F-4D5E-B358-B1F9976BC0F7}" destId="{9F90E070-E573-435F-BDC4-F8594F438ACB}" srcOrd="5" destOrd="0" parTransId="{58BA690D-996C-403F-B2EB-3E7BF891E8B8}" sibTransId="{436D2BA6-DF5A-4BB7-BDFA-8076A21E2AEC}"/>
    <dgm:cxn modelId="{008923C7-7733-4975-9A17-AE8432DB558E}" srcId="{C2A20E5B-956F-4D5E-B358-B1F9976BC0F7}" destId="{039FD50A-1AAF-4904-AA52-217E87CFD42E}" srcOrd="2" destOrd="0" parTransId="{3B77192A-4F5A-4DB3-96CC-D209086194AE}" sibTransId="{C936EAD5-7E87-4CBE-B13D-96E00806E9DF}"/>
    <dgm:cxn modelId="{CEA7EBDF-8482-43DF-864C-1B6D1C68A7DA}" srcId="{C2A20E5B-956F-4D5E-B358-B1F9976BC0F7}" destId="{BAD7852C-FFB3-463F-9A45-9B2F3EA06405}" srcOrd="1" destOrd="0" parTransId="{36ABC90F-AE47-47C9-9501-42A5B73DCB41}" sibTransId="{DF044A52-B8E7-4640-A88C-5F389B995005}"/>
    <dgm:cxn modelId="{01BE0FEC-9FF8-42A5-A850-A0337F2C0470}" type="presOf" srcId="{BD8E813B-FE93-4A41-90A7-A2DD4390EBFB}" destId="{2B05C57B-AA41-413A-AB42-2760F08E6728}" srcOrd="0" destOrd="0" presId="urn:microsoft.com/office/officeart/2005/8/layout/cycle1"/>
    <dgm:cxn modelId="{67FAFDEF-4589-4D34-8068-A1745110A236}" type="presOf" srcId="{DF044A52-B8E7-4640-A88C-5F389B995005}" destId="{E42DBBAE-2DA1-47BE-9D64-D6DC3E597484}" srcOrd="0" destOrd="0" presId="urn:microsoft.com/office/officeart/2005/8/layout/cycle1"/>
    <dgm:cxn modelId="{EDFD76E5-4248-4679-A970-00C51400EB2F}" type="presParOf" srcId="{A0795408-9E9D-4B43-BC79-ABD7AE80A256}" destId="{AB533BB8-C425-4838-B47B-2B8B7748AA31}" srcOrd="0" destOrd="0" presId="urn:microsoft.com/office/officeart/2005/8/layout/cycle1"/>
    <dgm:cxn modelId="{A5755BDE-E8FD-4CB7-9D9F-621B9DD6D150}" type="presParOf" srcId="{A0795408-9E9D-4B43-BC79-ABD7AE80A256}" destId="{88D584C3-5B92-4925-879E-136A07110725}" srcOrd="1" destOrd="0" presId="urn:microsoft.com/office/officeart/2005/8/layout/cycle1"/>
    <dgm:cxn modelId="{CAC56054-B7BA-4E73-8664-7CC656AECDEC}" type="presParOf" srcId="{A0795408-9E9D-4B43-BC79-ABD7AE80A256}" destId="{22A56A3E-F646-4259-AB8B-7B194B3D3120}" srcOrd="2" destOrd="0" presId="urn:microsoft.com/office/officeart/2005/8/layout/cycle1"/>
    <dgm:cxn modelId="{38E31910-8A9E-4D8D-80F0-5409BBF242D5}" type="presParOf" srcId="{A0795408-9E9D-4B43-BC79-ABD7AE80A256}" destId="{0941CDAC-4AAD-46CD-BA94-799DF2520F58}" srcOrd="3" destOrd="0" presId="urn:microsoft.com/office/officeart/2005/8/layout/cycle1"/>
    <dgm:cxn modelId="{2CA08603-3BDC-4017-A0E0-710315283517}" type="presParOf" srcId="{A0795408-9E9D-4B43-BC79-ABD7AE80A256}" destId="{058F5034-F0E4-476D-BF0D-C03F8BDFEEC3}" srcOrd="4" destOrd="0" presId="urn:microsoft.com/office/officeart/2005/8/layout/cycle1"/>
    <dgm:cxn modelId="{9AD00AA6-2C74-47D3-B6C6-3806447E6D6A}" type="presParOf" srcId="{A0795408-9E9D-4B43-BC79-ABD7AE80A256}" destId="{E42DBBAE-2DA1-47BE-9D64-D6DC3E597484}" srcOrd="5" destOrd="0" presId="urn:microsoft.com/office/officeart/2005/8/layout/cycle1"/>
    <dgm:cxn modelId="{7F87DD86-C135-4040-8884-6FD26C7848F8}" type="presParOf" srcId="{A0795408-9E9D-4B43-BC79-ABD7AE80A256}" destId="{473D3E65-F9F0-4534-B3C3-D3DF981A2B2E}" srcOrd="6" destOrd="0" presId="urn:microsoft.com/office/officeart/2005/8/layout/cycle1"/>
    <dgm:cxn modelId="{712998D4-E127-4619-B677-F282FBFC7798}" type="presParOf" srcId="{A0795408-9E9D-4B43-BC79-ABD7AE80A256}" destId="{9FB1ACC5-641D-4351-A74E-3B25006F6234}" srcOrd="7" destOrd="0" presId="urn:microsoft.com/office/officeart/2005/8/layout/cycle1"/>
    <dgm:cxn modelId="{BDB00B13-696B-4024-A774-7090710BEBB1}" type="presParOf" srcId="{A0795408-9E9D-4B43-BC79-ABD7AE80A256}" destId="{CE3527CE-94AE-4EA4-BEE9-2235123867AD}" srcOrd="8" destOrd="0" presId="urn:microsoft.com/office/officeart/2005/8/layout/cycle1"/>
    <dgm:cxn modelId="{721BF20D-9C0E-4BE2-A051-572200D16CE6}" type="presParOf" srcId="{A0795408-9E9D-4B43-BC79-ABD7AE80A256}" destId="{500A0DFA-FA60-41E5-BF08-98C663714BFC}" srcOrd="9" destOrd="0" presId="urn:microsoft.com/office/officeart/2005/8/layout/cycle1"/>
    <dgm:cxn modelId="{2ECF8193-3D91-473C-8CE9-29E56B95CCFF}" type="presParOf" srcId="{A0795408-9E9D-4B43-BC79-ABD7AE80A256}" destId="{BBD26EEE-1292-424A-A30B-8BB71A1995A6}" srcOrd="10" destOrd="0" presId="urn:microsoft.com/office/officeart/2005/8/layout/cycle1"/>
    <dgm:cxn modelId="{2A5CB00A-8064-49BF-9EB1-4AAF0C4078BC}" type="presParOf" srcId="{A0795408-9E9D-4B43-BC79-ABD7AE80A256}" destId="{C027F513-ADE5-4EE8-B9D4-FE145F33C58D}" srcOrd="11" destOrd="0" presId="urn:microsoft.com/office/officeart/2005/8/layout/cycle1"/>
    <dgm:cxn modelId="{288D201D-39DC-46F6-8C7A-5E74FDC940E7}" type="presParOf" srcId="{A0795408-9E9D-4B43-BC79-ABD7AE80A256}" destId="{9E87D733-3890-4CF5-B534-AD2B1DCD818B}" srcOrd="12" destOrd="0" presId="urn:microsoft.com/office/officeart/2005/8/layout/cycle1"/>
    <dgm:cxn modelId="{47622EEE-91A3-43F4-B8F1-D689466B75C5}" type="presParOf" srcId="{A0795408-9E9D-4B43-BC79-ABD7AE80A256}" destId="{8BCCB197-9B6B-4B22-B2A9-BBE72FD98DEE}" srcOrd="13" destOrd="0" presId="urn:microsoft.com/office/officeart/2005/8/layout/cycle1"/>
    <dgm:cxn modelId="{9A303150-094E-445E-B660-88C5171D967F}" type="presParOf" srcId="{A0795408-9E9D-4B43-BC79-ABD7AE80A256}" destId="{2B05C57B-AA41-413A-AB42-2760F08E6728}" srcOrd="14" destOrd="0" presId="urn:microsoft.com/office/officeart/2005/8/layout/cycle1"/>
    <dgm:cxn modelId="{7519DC58-AA15-4272-A0D3-3A43763F0FA8}" type="presParOf" srcId="{A0795408-9E9D-4B43-BC79-ABD7AE80A256}" destId="{B88A023E-C762-4AC5-A6F0-C1CE1BE4A2B9}" srcOrd="15" destOrd="0" presId="urn:microsoft.com/office/officeart/2005/8/layout/cycle1"/>
    <dgm:cxn modelId="{5381E38B-FE75-4F18-A4A6-DD2055CB96B9}" type="presParOf" srcId="{A0795408-9E9D-4B43-BC79-ABD7AE80A256}" destId="{BAEF5A71-75F1-401C-956B-183F4D0EB95E}" srcOrd="16" destOrd="0" presId="urn:microsoft.com/office/officeart/2005/8/layout/cycle1"/>
    <dgm:cxn modelId="{9963AD94-C4F3-4EAD-ADEF-843EE9CDBCD2}" type="presParOf" srcId="{A0795408-9E9D-4B43-BC79-ABD7AE80A256}" destId="{E6C2E264-F691-4E76-B436-C9EFD13DE890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AF932-254D-48D3-8D23-33F453958AF4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826CA1-30F9-43ED-AA85-997B33ACBDE7}">
      <dgm:prSet phldrT="[Texto]"/>
      <dgm:spPr/>
      <dgm:t>
        <a:bodyPr/>
        <a:lstStyle/>
        <a:p>
          <a:r>
            <a:rPr lang="es-419" dirty="0"/>
            <a:t>¿Quién?</a:t>
          </a:r>
          <a:endParaRPr lang="en-US" dirty="0"/>
        </a:p>
      </dgm:t>
    </dgm:pt>
    <dgm:pt modelId="{12B18BCB-72CC-4B83-BEE6-4A3505958C4E}" type="parTrans" cxnId="{3C760610-D57D-48DE-8BA4-41B3F632687A}">
      <dgm:prSet/>
      <dgm:spPr/>
      <dgm:t>
        <a:bodyPr/>
        <a:lstStyle/>
        <a:p>
          <a:endParaRPr lang="en-US"/>
        </a:p>
      </dgm:t>
    </dgm:pt>
    <dgm:pt modelId="{ABD54A47-C1C2-4140-801E-8D6045B92916}" type="sibTrans" cxnId="{3C760610-D57D-48DE-8BA4-41B3F632687A}">
      <dgm:prSet/>
      <dgm:spPr/>
      <dgm:t>
        <a:bodyPr/>
        <a:lstStyle/>
        <a:p>
          <a:endParaRPr lang="en-US"/>
        </a:p>
      </dgm:t>
    </dgm:pt>
    <dgm:pt modelId="{C8D6332B-B46D-4E78-9002-CB20345FA058}">
      <dgm:prSet phldrT="[Texto]"/>
      <dgm:spPr/>
      <dgm:t>
        <a:bodyPr/>
        <a:lstStyle/>
        <a:p>
          <a:r>
            <a:rPr lang="es-419" dirty="0"/>
            <a:t>Estudiantes </a:t>
          </a:r>
          <a:endParaRPr lang="en-US" dirty="0"/>
        </a:p>
      </dgm:t>
    </dgm:pt>
    <dgm:pt modelId="{6A239C12-365E-45C6-A098-B6E10BD37042}" type="parTrans" cxnId="{A85D0109-8CA5-4DE2-BB32-9C88538693D7}">
      <dgm:prSet/>
      <dgm:spPr/>
      <dgm:t>
        <a:bodyPr/>
        <a:lstStyle/>
        <a:p>
          <a:endParaRPr lang="en-US"/>
        </a:p>
      </dgm:t>
    </dgm:pt>
    <dgm:pt modelId="{5DA217B9-88B5-453F-859F-ACF820EB45A8}" type="sibTrans" cxnId="{A85D0109-8CA5-4DE2-BB32-9C88538693D7}">
      <dgm:prSet/>
      <dgm:spPr/>
      <dgm:t>
        <a:bodyPr/>
        <a:lstStyle/>
        <a:p>
          <a:endParaRPr lang="en-US"/>
        </a:p>
      </dgm:t>
    </dgm:pt>
    <dgm:pt modelId="{14424694-1CC6-4715-864B-BD90FA99D948}">
      <dgm:prSet phldrT="[Texto]"/>
      <dgm:spPr/>
      <dgm:t>
        <a:bodyPr/>
        <a:lstStyle/>
        <a:p>
          <a:r>
            <a:rPr lang="es-419" dirty="0"/>
            <a:t>Docentes</a:t>
          </a:r>
          <a:endParaRPr lang="en-US" dirty="0"/>
        </a:p>
      </dgm:t>
    </dgm:pt>
    <dgm:pt modelId="{DCBC4F18-749F-4D6C-BD9D-A7A261C58333}" type="parTrans" cxnId="{AB4949C7-7B8F-4FD8-8F37-0FD820F563B4}">
      <dgm:prSet/>
      <dgm:spPr/>
      <dgm:t>
        <a:bodyPr/>
        <a:lstStyle/>
        <a:p>
          <a:endParaRPr lang="en-US"/>
        </a:p>
      </dgm:t>
    </dgm:pt>
    <dgm:pt modelId="{8AA0C29C-0ACB-4693-9CD0-471D2CBC635A}" type="sibTrans" cxnId="{AB4949C7-7B8F-4FD8-8F37-0FD820F563B4}">
      <dgm:prSet/>
      <dgm:spPr/>
      <dgm:t>
        <a:bodyPr/>
        <a:lstStyle/>
        <a:p>
          <a:endParaRPr lang="en-US"/>
        </a:p>
      </dgm:t>
    </dgm:pt>
    <dgm:pt modelId="{CBBD2E49-23C1-480F-B147-310A19BA44B3}">
      <dgm:prSet phldrT="[Texto]"/>
      <dgm:spPr/>
      <dgm:t>
        <a:bodyPr/>
        <a:lstStyle/>
        <a:p>
          <a:r>
            <a:rPr lang="es-419" dirty="0"/>
            <a:t>¿Cómo?</a:t>
          </a:r>
          <a:endParaRPr lang="en-US" dirty="0"/>
        </a:p>
      </dgm:t>
    </dgm:pt>
    <dgm:pt modelId="{89CAB063-9A0B-429B-A1B0-A932CE16B39B}" type="parTrans" cxnId="{4BA32024-8D27-4FCC-9C04-9F2F284EB55C}">
      <dgm:prSet/>
      <dgm:spPr/>
      <dgm:t>
        <a:bodyPr/>
        <a:lstStyle/>
        <a:p>
          <a:endParaRPr lang="en-US"/>
        </a:p>
      </dgm:t>
    </dgm:pt>
    <dgm:pt modelId="{0654C610-D9C6-41B1-95B6-7C72B5650865}" type="sibTrans" cxnId="{4BA32024-8D27-4FCC-9C04-9F2F284EB55C}">
      <dgm:prSet/>
      <dgm:spPr/>
      <dgm:t>
        <a:bodyPr/>
        <a:lstStyle/>
        <a:p>
          <a:endParaRPr lang="en-US"/>
        </a:p>
      </dgm:t>
    </dgm:pt>
    <dgm:pt modelId="{C6A60A7D-40D6-4E89-B894-312071BE403D}">
      <dgm:prSet phldrT="[Texto]"/>
      <dgm:spPr/>
      <dgm:t>
        <a:bodyPr/>
        <a:lstStyle/>
        <a:p>
          <a:r>
            <a:rPr lang="es-419" dirty="0"/>
            <a:t>Duración </a:t>
          </a:r>
          <a:endParaRPr lang="en-US" dirty="0"/>
        </a:p>
      </dgm:t>
    </dgm:pt>
    <dgm:pt modelId="{1815305C-1AEE-4C47-AE8E-49C113EB7792}" type="parTrans" cxnId="{70E0B456-0B70-41BF-95AF-59F5649EC5D4}">
      <dgm:prSet/>
      <dgm:spPr/>
      <dgm:t>
        <a:bodyPr/>
        <a:lstStyle/>
        <a:p>
          <a:endParaRPr lang="en-US"/>
        </a:p>
      </dgm:t>
    </dgm:pt>
    <dgm:pt modelId="{C8E47CBB-62B0-4E53-961D-68BE488EFBF2}" type="sibTrans" cxnId="{70E0B456-0B70-41BF-95AF-59F5649EC5D4}">
      <dgm:prSet/>
      <dgm:spPr/>
      <dgm:t>
        <a:bodyPr/>
        <a:lstStyle/>
        <a:p>
          <a:endParaRPr lang="en-US"/>
        </a:p>
      </dgm:t>
    </dgm:pt>
    <dgm:pt modelId="{D7E9E22E-8F2E-4635-BFA2-18327FEDEE2A}">
      <dgm:prSet phldrT="[Texto]"/>
      <dgm:spPr/>
      <dgm:t>
        <a:bodyPr/>
        <a:lstStyle/>
        <a:p>
          <a:r>
            <a:rPr lang="es-419" dirty="0"/>
            <a:t>Logística de viaje </a:t>
          </a:r>
          <a:endParaRPr lang="en-US" dirty="0"/>
        </a:p>
      </dgm:t>
    </dgm:pt>
    <dgm:pt modelId="{1AA5A19E-9ECF-43F5-AA57-70ECAE309371}" type="parTrans" cxnId="{9CBE2FC3-6C45-4F1C-96D3-64A13C35F40A}">
      <dgm:prSet/>
      <dgm:spPr/>
      <dgm:t>
        <a:bodyPr/>
        <a:lstStyle/>
        <a:p>
          <a:endParaRPr lang="en-US"/>
        </a:p>
      </dgm:t>
    </dgm:pt>
    <dgm:pt modelId="{0C2664A8-7C27-4E6A-839B-C640B9EF2226}" type="sibTrans" cxnId="{9CBE2FC3-6C45-4F1C-96D3-64A13C35F40A}">
      <dgm:prSet/>
      <dgm:spPr/>
      <dgm:t>
        <a:bodyPr/>
        <a:lstStyle/>
        <a:p>
          <a:endParaRPr lang="en-US"/>
        </a:p>
      </dgm:t>
    </dgm:pt>
    <dgm:pt modelId="{A65FBCCF-A325-4D04-A2A8-1ED813240B14}">
      <dgm:prSet phldrT="[Texto]"/>
      <dgm:spPr/>
      <dgm:t>
        <a:bodyPr/>
        <a:lstStyle/>
        <a:p>
          <a:r>
            <a:rPr lang="es-419" dirty="0"/>
            <a:t>¿Por qué? </a:t>
          </a:r>
          <a:endParaRPr lang="en-US" dirty="0"/>
        </a:p>
      </dgm:t>
    </dgm:pt>
    <dgm:pt modelId="{C368EDB7-EE3E-4C9A-B374-7DDFE855DF69}" type="parTrans" cxnId="{640D8A9F-C962-426E-A758-A7302CD3A42D}">
      <dgm:prSet/>
      <dgm:spPr/>
      <dgm:t>
        <a:bodyPr/>
        <a:lstStyle/>
        <a:p>
          <a:endParaRPr lang="en-US"/>
        </a:p>
      </dgm:t>
    </dgm:pt>
    <dgm:pt modelId="{EB1D8A77-EB00-4623-AC52-90E66B7AB636}" type="sibTrans" cxnId="{640D8A9F-C962-426E-A758-A7302CD3A42D}">
      <dgm:prSet/>
      <dgm:spPr/>
      <dgm:t>
        <a:bodyPr/>
        <a:lstStyle/>
        <a:p>
          <a:endParaRPr lang="en-US"/>
        </a:p>
      </dgm:t>
    </dgm:pt>
    <dgm:pt modelId="{298A6AAE-0F92-400A-BB61-C8A37967BE53}">
      <dgm:prSet phldrT="[Texto]"/>
      <dgm:spPr/>
      <dgm:t>
        <a:bodyPr/>
        <a:lstStyle/>
        <a:p>
          <a:r>
            <a:rPr lang="es-419" dirty="0"/>
            <a:t>Envío/ recepción</a:t>
          </a:r>
          <a:endParaRPr lang="en-US" dirty="0"/>
        </a:p>
      </dgm:t>
    </dgm:pt>
    <dgm:pt modelId="{6C2C7316-35B5-47D2-B1FE-BB64EBA34358}" type="parTrans" cxnId="{12A438A3-7BAD-4F84-872A-F37152B4837F}">
      <dgm:prSet/>
      <dgm:spPr/>
      <dgm:t>
        <a:bodyPr/>
        <a:lstStyle/>
        <a:p>
          <a:endParaRPr lang="en-US"/>
        </a:p>
      </dgm:t>
    </dgm:pt>
    <dgm:pt modelId="{C8860D23-0507-4893-B4BC-01A3806DBD94}" type="sibTrans" cxnId="{12A438A3-7BAD-4F84-872A-F37152B4837F}">
      <dgm:prSet/>
      <dgm:spPr/>
      <dgm:t>
        <a:bodyPr/>
        <a:lstStyle/>
        <a:p>
          <a:endParaRPr lang="en-US"/>
        </a:p>
      </dgm:t>
    </dgm:pt>
    <dgm:pt modelId="{B54F3C21-D79E-42C2-A8ED-F94F0DBD6A1B}">
      <dgm:prSet phldrT="[Texto]"/>
      <dgm:spPr/>
      <dgm:t>
        <a:bodyPr/>
        <a:lstStyle/>
        <a:p>
          <a:r>
            <a:rPr lang="es-419" dirty="0"/>
            <a:t>Administrativos</a:t>
          </a:r>
          <a:endParaRPr lang="en-US" dirty="0"/>
        </a:p>
      </dgm:t>
    </dgm:pt>
    <dgm:pt modelId="{D60E0271-FB5A-44E3-A120-F3EB5E24C2E0}" type="parTrans" cxnId="{2BAA78E6-B042-4631-9335-7F32833A130E}">
      <dgm:prSet/>
      <dgm:spPr/>
      <dgm:t>
        <a:bodyPr/>
        <a:lstStyle/>
        <a:p>
          <a:endParaRPr lang="en-US"/>
        </a:p>
      </dgm:t>
    </dgm:pt>
    <dgm:pt modelId="{9BB0A695-517C-4C70-8763-DCAFEC678ED9}" type="sibTrans" cxnId="{2BAA78E6-B042-4631-9335-7F32833A130E}">
      <dgm:prSet/>
      <dgm:spPr/>
      <dgm:t>
        <a:bodyPr/>
        <a:lstStyle/>
        <a:p>
          <a:endParaRPr lang="en-US"/>
        </a:p>
      </dgm:t>
    </dgm:pt>
    <dgm:pt modelId="{DB81D739-E7DE-4B10-AF46-2F59A9C986E2}">
      <dgm:prSet phldrT="[Texto]"/>
      <dgm:spPr/>
      <dgm:t>
        <a:bodyPr/>
        <a:lstStyle/>
        <a:p>
          <a:r>
            <a:rPr lang="es-419" dirty="0"/>
            <a:t>Graduados </a:t>
          </a:r>
          <a:endParaRPr lang="en-US" dirty="0"/>
        </a:p>
      </dgm:t>
    </dgm:pt>
    <dgm:pt modelId="{7B462054-3595-4681-A21C-D66CD4AF45F5}" type="parTrans" cxnId="{5FB661DD-B529-4D25-848C-71C4B6404B40}">
      <dgm:prSet/>
      <dgm:spPr/>
      <dgm:t>
        <a:bodyPr/>
        <a:lstStyle/>
        <a:p>
          <a:endParaRPr lang="en-US"/>
        </a:p>
      </dgm:t>
    </dgm:pt>
    <dgm:pt modelId="{FCF5FDEA-174E-43A3-9714-788B7A8C2CAB}" type="sibTrans" cxnId="{5FB661DD-B529-4D25-848C-71C4B6404B40}">
      <dgm:prSet/>
      <dgm:spPr/>
      <dgm:t>
        <a:bodyPr/>
        <a:lstStyle/>
        <a:p>
          <a:endParaRPr lang="en-US"/>
        </a:p>
      </dgm:t>
    </dgm:pt>
    <dgm:pt modelId="{977D64BF-4ECE-4525-A96E-B10C0497F58D}">
      <dgm:prSet phldrT="[Texto]"/>
      <dgm:spPr/>
      <dgm:t>
        <a:bodyPr/>
        <a:lstStyle/>
        <a:p>
          <a:r>
            <a:rPr lang="es-419" dirty="0"/>
            <a:t>actividad</a:t>
          </a:r>
          <a:endParaRPr lang="en-US" dirty="0"/>
        </a:p>
      </dgm:t>
    </dgm:pt>
    <dgm:pt modelId="{1BCD5CB6-19D9-4A91-B4F4-A457116D45DD}" type="sibTrans" cxnId="{D5A46371-8EE4-44B6-B064-C019BCB0449D}">
      <dgm:prSet/>
      <dgm:spPr/>
      <dgm:t>
        <a:bodyPr/>
        <a:lstStyle/>
        <a:p>
          <a:endParaRPr lang="en-US"/>
        </a:p>
      </dgm:t>
    </dgm:pt>
    <dgm:pt modelId="{478EDB90-30DD-4193-8BD3-58955DB9D664}" type="parTrans" cxnId="{D5A46371-8EE4-44B6-B064-C019BCB0449D}">
      <dgm:prSet/>
      <dgm:spPr/>
      <dgm:t>
        <a:bodyPr/>
        <a:lstStyle/>
        <a:p>
          <a:endParaRPr lang="en-US"/>
        </a:p>
      </dgm:t>
    </dgm:pt>
    <dgm:pt modelId="{F1A1AB53-FF01-412F-82F1-6006ABB49AF7}">
      <dgm:prSet phldrT="[Texto]"/>
      <dgm:spPr/>
      <dgm:t>
        <a:bodyPr/>
        <a:lstStyle/>
        <a:p>
          <a:r>
            <a:rPr lang="es-419" dirty="0"/>
            <a:t>Resultados  esperados</a:t>
          </a:r>
          <a:endParaRPr lang="en-US" dirty="0"/>
        </a:p>
      </dgm:t>
    </dgm:pt>
    <dgm:pt modelId="{DD4B0DDB-86F6-4039-9DB9-32F3ECAF3A7B}" type="sibTrans" cxnId="{C327249A-2AC4-4732-BBA5-F9F0FABAA4AB}">
      <dgm:prSet/>
      <dgm:spPr/>
      <dgm:t>
        <a:bodyPr/>
        <a:lstStyle/>
        <a:p>
          <a:endParaRPr lang="en-US"/>
        </a:p>
      </dgm:t>
    </dgm:pt>
    <dgm:pt modelId="{D061832F-2723-4A54-9553-DF9B5E0492D0}" type="parTrans" cxnId="{C327249A-2AC4-4732-BBA5-F9F0FABAA4AB}">
      <dgm:prSet/>
      <dgm:spPr/>
      <dgm:t>
        <a:bodyPr/>
        <a:lstStyle/>
        <a:p>
          <a:endParaRPr lang="en-US"/>
        </a:p>
      </dgm:t>
    </dgm:pt>
    <dgm:pt modelId="{4F1E4ED4-C517-4190-B625-A333C27A05EE}">
      <dgm:prSet phldrT="[Texto]"/>
      <dgm:spPr/>
      <dgm:t>
        <a:bodyPr/>
        <a:lstStyle/>
        <a:p>
          <a:r>
            <a:rPr lang="es-419" dirty="0"/>
            <a:t>Destino de la movilidad  </a:t>
          </a:r>
          <a:endParaRPr lang="en-US" dirty="0"/>
        </a:p>
      </dgm:t>
    </dgm:pt>
    <dgm:pt modelId="{7A23C39D-A6B1-40A2-B5E8-CFF0BB0AB1FD}" type="parTrans" cxnId="{FB88B80F-C7F7-42FC-A1DF-5348365236B2}">
      <dgm:prSet/>
      <dgm:spPr/>
    </dgm:pt>
    <dgm:pt modelId="{F77AC360-DCAF-418C-9132-0F5FD01C144F}" type="sibTrans" cxnId="{FB88B80F-C7F7-42FC-A1DF-5348365236B2}">
      <dgm:prSet/>
      <dgm:spPr/>
    </dgm:pt>
    <dgm:pt modelId="{F9383D3C-DC6C-45C4-9955-8C10D63AD4CF}" type="pres">
      <dgm:prSet presAssocID="{A0FAF932-254D-48D3-8D23-33F453958AF4}" presName="linearFlow" presStyleCnt="0">
        <dgm:presLayoutVars>
          <dgm:dir/>
          <dgm:animLvl val="lvl"/>
          <dgm:resizeHandles val="exact"/>
        </dgm:presLayoutVars>
      </dgm:prSet>
      <dgm:spPr/>
    </dgm:pt>
    <dgm:pt modelId="{63DD8F80-6542-434A-895A-E6677B56635F}" type="pres">
      <dgm:prSet presAssocID="{5A826CA1-30F9-43ED-AA85-997B33ACBDE7}" presName="composite" presStyleCnt="0"/>
      <dgm:spPr/>
    </dgm:pt>
    <dgm:pt modelId="{457B39D1-EDC6-4DA3-A42C-DEF049407379}" type="pres">
      <dgm:prSet presAssocID="{5A826CA1-30F9-43ED-AA85-997B33ACBDE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119A461-DD72-4796-A896-1BEA74D282E4}" type="pres">
      <dgm:prSet presAssocID="{5A826CA1-30F9-43ED-AA85-997B33ACBDE7}" presName="descendantText" presStyleLbl="alignAcc1" presStyleIdx="0" presStyleCnt="3">
        <dgm:presLayoutVars>
          <dgm:bulletEnabled val="1"/>
        </dgm:presLayoutVars>
      </dgm:prSet>
      <dgm:spPr/>
    </dgm:pt>
    <dgm:pt modelId="{6C30EA48-F710-4410-A607-5FA58F70D1B0}" type="pres">
      <dgm:prSet presAssocID="{ABD54A47-C1C2-4140-801E-8D6045B92916}" presName="sp" presStyleCnt="0"/>
      <dgm:spPr/>
    </dgm:pt>
    <dgm:pt modelId="{78746D85-1F02-40E2-B0A4-D3F60935404F}" type="pres">
      <dgm:prSet presAssocID="{CBBD2E49-23C1-480F-B147-310A19BA44B3}" presName="composite" presStyleCnt="0"/>
      <dgm:spPr/>
    </dgm:pt>
    <dgm:pt modelId="{C4A83642-79B9-4D50-99F6-4F290FD66862}" type="pres">
      <dgm:prSet presAssocID="{CBBD2E49-23C1-480F-B147-310A19BA44B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39AA738-7A7D-440B-845C-E3314124FF25}" type="pres">
      <dgm:prSet presAssocID="{CBBD2E49-23C1-480F-B147-310A19BA44B3}" presName="descendantText" presStyleLbl="alignAcc1" presStyleIdx="1" presStyleCnt="3">
        <dgm:presLayoutVars>
          <dgm:bulletEnabled val="1"/>
        </dgm:presLayoutVars>
      </dgm:prSet>
      <dgm:spPr/>
    </dgm:pt>
    <dgm:pt modelId="{B72B8FA3-6DBA-4217-81AB-7FFDB1D3B74A}" type="pres">
      <dgm:prSet presAssocID="{0654C610-D9C6-41B1-95B6-7C72B5650865}" presName="sp" presStyleCnt="0"/>
      <dgm:spPr/>
    </dgm:pt>
    <dgm:pt modelId="{DE0C62CA-D3B4-4C51-949C-85D30818E1B8}" type="pres">
      <dgm:prSet presAssocID="{A65FBCCF-A325-4D04-A2A8-1ED813240B14}" presName="composite" presStyleCnt="0"/>
      <dgm:spPr/>
    </dgm:pt>
    <dgm:pt modelId="{C6831466-7ACC-4DA6-B1A3-43E5025F9DE8}" type="pres">
      <dgm:prSet presAssocID="{A65FBCCF-A325-4D04-A2A8-1ED813240B1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F99BEBD-09C0-4AC6-8D86-D3431795B6E4}" type="pres">
      <dgm:prSet presAssocID="{A65FBCCF-A325-4D04-A2A8-1ED813240B1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85D0109-8CA5-4DE2-BB32-9C88538693D7}" srcId="{5A826CA1-30F9-43ED-AA85-997B33ACBDE7}" destId="{C8D6332B-B46D-4E78-9002-CB20345FA058}" srcOrd="0" destOrd="0" parTransId="{6A239C12-365E-45C6-A098-B6E10BD37042}" sibTransId="{5DA217B9-88B5-453F-859F-ACF820EB45A8}"/>
    <dgm:cxn modelId="{F7E6620F-043C-4F5D-9555-5769E641BB74}" type="presOf" srcId="{5A826CA1-30F9-43ED-AA85-997B33ACBDE7}" destId="{457B39D1-EDC6-4DA3-A42C-DEF049407379}" srcOrd="0" destOrd="0" presId="urn:microsoft.com/office/officeart/2005/8/layout/chevron2"/>
    <dgm:cxn modelId="{FB88B80F-C7F7-42FC-A1DF-5348365236B2}" srcId="{A65FBCCF-A325-4D04-A2A8-1ED813240B14}" destId="{4F1E4ED4-C517-4190-B625-A333C27A05EE}" srcOrd="2" destOrd="0" parTransId="{7A23C39D-A6B1-40A2-B5E8-CFF0BB0AB1FD}" sibTransId="{F77AC360-DCAF-418C-9132-0F5FD01C144F}"/>
    <dgm:cxn modelId="{3C760610-D57D-48DE-8BA4-41B3F632687A}" srcId="{A0FAF932-254D-48D3-8D23-33F453958AF4}" destId="{5A826CA1-30F9-43ED-AA85-997B33ACBDE7}" srcOrd="0" destOrd="0" parTransId="{12B18BCB-72CC-4B83-BEE6-4A3505958C4E}" sibTransId="{ABD54A47-C1C2-4140-801E-8D6045B92916}"/>
    <dgm:cxn modelId="{FB3EE916-8236-48DB-818D-3300AEB8A0AD}" type="presOf" srcId="{F1A1AB53-FF01-412F-82F1-6006ABB49AF7}" destId="{2F99BEBD-09C0-4AC6-8D86-D3431795B6E4}" srcOrd="0" destOrd="1" presId="urn:microsoft.com/office/officeart/2005/8/layout/chevron2"/>
    <dgm:cxn modelId="{4BA32024-8D27-4FCC-9C04-9F2F284EB55C}" srcId="{A0FAF932-254D-48D3-8D23-33F453958AF4}" destId="{CBBD2E49-23C1-480F-B147-310A19BA44B3}" srcOrd="1" destOrd="0" parTransId="{89CAB063-9A0B-429B-A1B0-A932CE16B39B}" sibTransId="{0654C610-D9C6-41B1-95B6-7C72B5650865}"/>
    <dgm:cxn modelId="{01C7B33F-E1B5-47D2-889E-F462DB3FF04C}" type="presOf" srcId="{4F1E4ED4-C517-4190-B625-A333C27A05EE}" destId="{2F99BEBD-09C0-4AC6-8D86-D3431795B6E4}" srcOrd="0" destOrd="2" presId="urn:microsoft.com/office/officeart/2005/8/layout/chevron2"/>
    <dgm:cxn modelId="{6A2C1F46-807C-4080-AABF-217646D7405D}" type="presOf" srcId="{DB81D739-E7DE-4B10-AF46-2F59A9C986E2}" destId="{3119A461-DD72-4796-A896-1BEA74D282E4}" srcOrd="0" destOrd="3" presId="urn:microsoft.com/office/officeart/2005/8/layout/chevron2"/>
    <dgm:cxn modelId="{9A997F4E-80BE-4580-A5B1-334D987040CD}" type="presOf" srcId="{C8D6332B-B46D-4E78-9002-CB20345FA058}" destId="{3119A461-DD72-4796-A896-1BEA74D282E4}" srcOrd="0" destOrd="0" presId="urn:microsoft.com/office/officeart/2005/8/layout/chevron2"/>
    <dgm:cxn modelId="{D5A46371-8EE4-44B6-B064-C019BCB0449D}" srcId="{A65FBCCF-A325-4D04-A2A8-1ED813240B14}" destId="{977D64BF-4ECE-4525-A96E-B10C0497F58D}" srcOrd="0" destOrd="0" parTransId="{478EDB90-30DD-4193-8BD3-58955DB9D664}" sibTransId="{1BCD5CB6-19D9-4A91-B4F4-A457116D45DD}"/>
    <dgm:cxn modelId="{70E0B456-0B70-41BF-95AF-59F5649EC5D4}" srcId="{CBBD2E49-23C1-480F-B147-310A19BA44B3}" destId="{C6A60A7D-40D6-4E89-B894-312071BE403D}" srcOrd="0" destOrd="0" parTransId="{1815305C-1AEE-4C47-AE8E-49C113EB7792}" sibTransId="{C8E47CBB-62B0-4E53-961D-68BE488EFBF2}"/>
    <dgm:cxn modelId="{2C0F1F80-E71D-476D-977A-2DE3EFDB930A}" type="presOf" srcId="{D7E9E22E-8F2E-4635-BFA2-18327FEDEE2A}" destId="{F39AA738-7A7D-440B-845C-E3314124FF25}" srcOrd="0" destOrd="1" presId="urn:microsoft.com/office/officeart/2005/8/layout/chevron2"/>
    <dgm:cxn modelId="{3900DD81-B3C0-4046-A2AF-361AF2A7B7C1}" type="presOf" srcId="{B54F3C21-D79E-42C2-A8ED-F94F0DBD6A1B}" destId="{3119A461-DD72-4796-A896-1BEA74D282E4}" srcOrd="0" destOrd="2" presId="urn:microsoft.com/office/officeart/2005/8/layout/chevron2"/>
    <dgm:cxn modelId="{C06A9284-0343-4B75-83D8-FB3BCCA5EAA7}" type="presOf" srcId="{14424694-1CC6-4715-864B-BD90FA99D948}" destId="{3119A461-DD72-4796-A896-1BEA74D282E4}" srcOrd="0" destOrd="1" presId="urn:microsoft.com/office/officeart/2005/8/layout/chevron2"/>
    <dgm:cxn modelId="{A29A248A-FC0A-439A-BB8C-61954639D3AD}" type="presOf" srcId="{A65FBCCF-A325-4D04-A2A8-1ED813240B14}" destId="{C6831466-7ACC-4DA6-B1A3-43E5025F9DE8}" srcOrd="0" destOrd="0" presId="urn:microsoft.com/office/officeart/2005/8/layout/chevron2"/>
    <dgm:cxn modelId="{74C36F99-7A64-4677-AEF8-398D8118CE1D}" type="presOf" srcId="{CBBD2E49-23C1-480F-B147-310A19BA44B3}" destId="{C4A83642-79B9-4D50-99F6-4F290FD66862}" srcOrd="0" destOrd="0" presId="urn:microsoft.com/office/officeart/2005/8/layout/chevron2"/>
    <dgm:cxn modelId="{C327249A-2AC4-4732-BBA5-F9F0FABAA4AB}" srcId="{A65FBCCF-A325-4D04-A2A8-1ED813240B14}" destId="{F1A1AB53-FF01-412F-82F1-6006ABB49AF7}" srcOrd="1" destOrd="0" parTransId="{D061832F-2723-4A54-9553-DF9B5E0492D0}" sibTransId="{DD4B0DDB-86F6-4039-9DB9-32F3ECAF3A7B}"/>
    <dgm:cxn modelId="{1749A49E-B6F3-4E4D-BE36-8217F4A77065}" type="presOf" srcId="{C6A60A7D-40D6-4E89-B894-312071BE403D}" destId="{F39AA738-7A7D-440B-845C-E3314124FF25}" srcOrd="0" destOrd="0" presId="urn:microsoft.com/office/officeart/2005/8/layout/chevron2"/>
    <dgm:cxn modelId="{640D8A9F-C962-426E-A758-A7302CD3A42D}" srcId="{A0FAF932-254D-48D3-8D23-33F453958AF4}" destId="{A65FBCCF-A325-4D04-A2A8-1ED813240B14}" srcOrd="2" destOrd="0" parTransId="{C368EDB7-EE3E-4C9A-B374-7DDFE855DF69}" sibTransId="{EB1D8A77-EB00-4623-AC52-90E66B7AB636}"/>
    <dgm:cxn modelId="{12A438A3-7BAD-4F84-872A-F37152B4837F}" srcId="{CBBD2E49-23C1-480F-B147-310A19BA44B3}" destId="{298A6AAE-0F92-400A-BB61-C8A37967BE53}" srcOrd="2" destOrd="0" parTransId="{6C2C7316-35B5-47D2-B1FE-BB64EBA34358}" sibTransId="{C8860D23-0507-4893-B4BC-01A3806DBD94}"/>
    <dgm:cxn modelId="{8DD6DEAA-9CE0-4086-BC1C-47F02843B976}" type="presOf" srcId="{A0FAF932-254D-48D3-8D23-33F453958AF4}" destId="{F9383D3C-DC6C-45C4-9955-8C10D63AD4CF}" srcOrd="0" destOrd="0" presId="urn:microsoft.com/office/officeart/2005/8/layout/chevron2"/>
    <dgm:cxn modelId="{9CBE2FC3-6C45-4F1C-96D3-64A13C35F40A}" srcId="{CBBD2E49-23C1-480F-B147-310A19BA44B3}" destId="{D7E9E22E-8F2E-4635-BFA2-18327FEDEE2A}" srcOrd="1" destOrd="0" parTransId="{1AA5A19E-9ECF-43F5-AA57-70ECAE309371}" sibTransId="{0C2664A8-7C27-4E6A-839B-C640B9EF2226}"/>
    <dgm:cxn modelId="{AB4949C7-7B8F-4FD8-8F37-0FD820F563B4}" srcId="{5A826CA1-30F9-43ED-AA85-997B33ACBDE7}" destId="{14424694-1CC6-4715-864B-BD90FA99D948}" srcOrd="1" destOrd="0" parTransId="{DCBC4F18-749F-4D6C-BD9D-A7A261C58333}" sibTransId="{8AA0C29C-0ACB-4693-9CD0-471D2CBC635A}"/>
    <dgm:cxn modelId="{2A9CEDDC-F4C2-4B0A-97CA-7C6F84E0A1FA}" type="presOf" srcId="{298A6AAE-0F92-400A-BB61-C8A37967BE53}" destId="{F39AA738-7A7D-440B-845C-E3314124FF25}" srcOrd="0" destOrd="2" presId="urn:microsoft.com/office/officeart/2005/8/layout/chevron2"/>
    <dgm:cxn modelId="{5FB661DD-B529-4D25-848C-71C4B6404B40}" srcId="{5A826CA1-30F9-43ED-AA85-997B33ACBDE7}" destId="{DB81D739-E7DE-4B10-AF46-2F59A9C986E2}" srcOrd="3" destOrd="0" parTransId="{7B462054-3595-4681-A21C-D66CD4AF45F5}" sibTransId="{FCF5FDEA-174E-43A3-9714-788B7A8C2CAB}"/>
    <dgm:cxn modelId="{2BAA78E6-B042-4631-9335-7F32833A130E}" srcId="{5A826CA1-30F9-43ED-AA85-997B33ACBDE7}" destId="{B54F3C21-D79E-42C2-A8ED-F94F0DBD6A1B}" srcOrd="2" destOrd="0" parTransId="{D60E0271-FB5A-44E3-A120-F3EB5E24C2E0}" sibTransId="{9BB0A695-517C-4C70-8763-DCAFEC678ED9}"/>
    <dgm:cxn modelId="{A299A2ED-B251-4A2E-B90E-71AC66ACAF1A}" type="presOf" srcId="{977D64BF-4ECE-4525-A96E-B10C0497F58D}" destId="{2F99BEBD-09C0-4AC6-8D86-D3431795B6E4}" srcOrd="0" destOrd="0" presId="urn:microsoft.com/office/officeart/2005/8/layout/chevron2"/>
    <dgm:cxn modelId="{63D13C8D-BF83-449D-9D79-A381CC0A48DD}" type="presParOf" srcId="{F9383D3C-DC6C-45C4-9955-8C10D63AD4CF}" destId="{63DD8F80-6542-434A-895A-E6677B56635F}" srcOrd="0" destOrd="0" presId="urn:microsoft.com/office/officeart/2005/8/layout/chevron2"/>
    <dgm:cxn modelId="{2C089241-FC67-43E0-912B-4E482AA23123}" type="presParOf" srcId="{63DD8F80-6542-434A-895A-E6677B56635F}" destId="{457B39D1-EDC6-4DA3-A42C-DEF049407379}" srcOrd="0" destOrd="0" presId="urn:microsoft.com/office/officeart/2005/8/layout/chevron2"/>
    <dgm:cxn modelId="{0C2388FF-A89E-4FB1-98BC-8D3F02F49CE7}" type="presParOf" srcId="{63DD8F80-6542-434A-895A-E6677B56635F}" destId="{3119A461-DD72-4796-A896-1BEA74D282E4}" srcOrd="1" destOrd="0" presId="urn:microsoft.com/office/officeart/2005/8/layout/chevron2"/>
    <dgm:cxn modelId="{B88AC5F7-16F9-4812-8576-F7BD9A016173}" type="presParOf" srcId="{F9383D3C-DC6C-45C4-9955-8C10D63AD4CF}" destId="{6C30EA48-F710-4410-A607-5FA58F70D1B0}" srcOrd="1" destOrd="0" presId="urn:microsoft.com/office/officeart/2005/8/layout/chevron2"/>
    <dgm:cxn modelId="{DDC380B2-8E98-4AEF-9DAF-8C9CA3EF6D31}" type="presParOf" srcId="{F9383D3C-DC6C-45C4-9955-8C10D63AD4CF}" destId="{78746D85-1F02-40E2-B0A4-D3F60935404F}" srcOrd="2" destOrd="0" presId="urn:microsoft.com/office/officeart/2005/8/layout/chevron2"/>
    <dgm:cxn modelId="{E849C8BA-293F-4149-9CC5-BEA680B3CCA7}" type="presParOf" srcId="{78746D85-1F02-40E2-B0A4-D3F60935404F}" destId="{C4A83642-79B9-4D50-99F6-4F290FD66862}" srcOrd="0" destOrd="0" presId="urn:microsoft.com/office/officeart/2005/8/layout/chevron2"/>
    <dgm:cxn modelId="{D87ABB4A-868C-43D1-8168-107CED497128}" type="presParOf" srcId="{78746D85-1F02-40E2-B0A4-D3F60935404F}" destId="{F39AA738-7A7D-440B-845C-E3314124FF25}" srcOrd="1" destOrd="0" presId="urn:microsoft.com/office/officeart/2005/8/layout/chevron2"/>
    <dgm:cxn modelId="{5C900C6A-CC43-4B34-80BD-DC26D79CA439}" type="presParOf" srcId="{F9383D3C-DC6C-45C4-9955-8C10D63AD4CF}" destId="{B72B8FA3-6DBA-4217-81AB-7FFDB1D3B74A}" srcOrd="3" destOrd="0" presId="urn:microsoft.com/office/officeart/2005/8/layout/chevron2"/>
    <dgm:cxn modelId="{80F0DDA6-54E2-4991-8004-C568D6D1745E}" type="presParOf" srcId="{F9383D3C-DC6C-45C4-9955-8C10D63AD4CF}" destId="{DE0C62CA-D3B4-4C51-949C-85D30818E1B8}" srcOrd="4" destOrd="0" presId="urn:microsoft.com/office/officeart/2005/8/layout/chevron2"/>
    <dgm:cxn modelId="{AE9891A1-A1A3-43FF-9D5C-F1C2B9412F14}" type="presParOf" srcId="{DE0C62CA-D3B4-4C51-949C-85D30818E1B8}" destId="{C6831466-7ACC-4DA6-B1A3-43E5025F9DE8}" srcOrd="0" destOrd="0" presId="urn:microsoft.com/office/officeart/2005/8/layout/chevron2"/>
    <dgm:cxn modelId="{4FEFE03B-D4B5-4744-8565-86BF43B1EADC}" type="presParOf" srcId="{DE0C62CA-D3B4-4C51-949C-85D30818E1B8}" destId="{2F99BEBD-09C0-4AC6-8D86-D3431795B6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05785B-B611-4D4A-82D0-D98A4F146591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33C71D-0015-446F-8A96-BBC5C83D6611}">
      <dgm:prSet phldrT="[Texto]" custT="1"/>
      <dgm:spPr/>
      <dgm:t>
        <a:bodyPr/>
        <a:lstStyle/>
        <a:p>
          <a:r>
            <a:rPr lang="es-419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Aporte Inicial 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77032-7B7A-4DC4-B564-67C2790F3CA1}" type="parTrans" cxnId="{85A179F5-3470-44D5-93C3-22940649BC2B}">
      <dgm:prSet/>
      <dgm:spPr/>
      <dgm:t>
        <a:bodyPr/>
        <a:lstStyle/>
        <a:p>
          <a:endParaRPr lang="en-US"/>
        </a:p>
      </dgm:t>
    </dgm:pt>
    <dgm:pt modelId="{BC58A22A-FE3A-40CE-A5FC-BA9DD6B2A154}" type="sibTrans" cxnId="{85A179F5-3470-44D5-93C3-22940649BC2B}">
      <dgm:prSet/>
      <dgm:spPr/>
      <dgm:t>
        <a:bodyPr/>
        <a:lstStyle/>
        <a:p>
          <a:endParaRPr lang="en-US"/>
        </a:p>
      </dgm:t>
    </dgm:pt>
    <dgm:pt modelId="{99652B85-8CA5-450F-89B4-FC3CE4F55FF8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Estudiantes 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2A994B94-BAB3-4ED6-BA6A-0F0093CB45F1}" type="parTrans" cxnId="{79E792C9-181B-46D9-AB4D-1D25A882C876}">
      <dgm:prSet/>
      <dgm:spPr/>
      <dgm:t>
        <a:bodyPr/>
        <a:lstStyle/>
        <a:p>
          <a:endParaRPr lang="en-US"/>
        </a:p>
      </dgm:t>
    </dgm:pt>
    <dgm:pt modelId="{CD2E419C-EF16-48CE-9B46-2F295408F1F4}" type="sibTrans" cxnId="{79E792C9-181B-46D9-AB4D-1D25A882C876}">
      <dgm:prSet/>
      <dgm:spPr/>
      <dgm:t>
        <a:bodyPr/>
        <a:lstStyle/>
        <a:p>
          <a:endParaRPr lang="en-US"/>
        </a:p>
      </dgm:t>
    </dgm:pt>
    <dgm:pt modelId="{CA8B4198-8EB6-4283-A96A-561BEE9BB148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Universidades 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032F352C-8D35-4A43-8DBD-DACFC82F0013}" type="parTrans" cxnId="{BB4CD02B-B397-4042-83DD-E73D04EF016A}">
      <dgm:prSet/>
      <dgm:spPr/>
      <dgm:t>
        <a:bodyPr/>
        <a:lstStyle/>
        <a:p>
          <a:endParaRPr lang="en-US"/>
        </a:p>
      </dgm:t>
    </dgm:pt>
    <dgm:pt modelId="{DF5CD5ED-7BBE-42BD-A78B-88E02A236404}" type="sibTrans" cxnId="{BB4CD02B-B397-4042-83DD-E73D04EF016A}">
      <dgm:prSet/>
      <dgm:spPr/>
      <dgm:t>
        <a:bodyPr/>
        <a:lstStyle/>
        <a:p>
          <a:endParaRPr lang="en-US"/>
        </a:p>
      </dgm:t>
    </dgm:pt>
    <dgm:pt modelId="{FF354957-D6EB-47ED-9F03-9082E6A6F499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Gobiernos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744F4159-7DA7-4BB6-874D-1E8D8963B202}" type="parTrans" cxnId="{E9580B74-EDE8-4215-9C6D-041BF3BF67C0}">
      <dgm:prSet/>
      <dgm:spPr/>
      <dgm:t>
        <a:bodyPr/>
        <a:lstStyle/>
        <a:p>
          <a:endParaRPr lang="en-US"/>
        </a:p>
      </dgm:t>
    </dgm:pt>
    <dgm:pt modelId="{E3486F95-6BE0-4B4A-A21B-6AA3DC7D9915}" type="sibTrans" cxnId="{E9580B74-EDE8-4215-9C6D-041BF3BF67C0}">
      <dgm:prSet/>
      <dgm:spPr/>
      <dgm:t>
        <a:bodyPr/>
        <a:lstStyle/>
        <a:p>
          <a:endParaRPr lang="en-US"/>
        </a:p>
      </dgm:t>
    </dgm:pt>
    <dgm:pt modelId="{BAA4368C-B0F7-496C-8E89-9F9144F29350}">
      <dgm:prSet phldrT="[Texto]" custT="1"/>
      <dgm:spPr/>
      <dgm:t>
        <a:bodyPr/>
        <a:lstStyle/>
        <a:p>
          <a:r>
            <a:rPr lang="es-419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Mixto</a:t>
          </a:r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936A4082-B2D6-42AB-84C1-C3F5FE891311}" type="parTrans" cxnId="{A9D14381-89BA-42FE-BEA9-E67059D5325E}">
      <dgm:prSet/>
      <dgm:spPr/>
      <dgm:t>
        <a:bodyPr/>
        <a:lstStyle/>
        <a:p>
          <a:endParaRPr lang="en-US"/>
        </a:p>
      </dgm:t>
    </dgm:pt>
    <dgm:pt modelId="{6882F879-A8C1-40CB-BAE6-800B0C3860F3}" type="sibTrans" cxnId="{A9D14381-89BA-42FE-BEA9-E67059D5325E}">
      <dgm:prSet/>
      <dgm:spPr/>
      <dgm:t>
        <a:bodyPr/>
        <a:lstStyle/>
        <a:p>
          <a:endParaRPr lang="en-US"/>
        </a:p>
      </dgm:t>
    </dgm:pt>
    <dgm:pt modelId="{7811FF6E-C78E-4FF9-A5CA-7A77444BBA83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Cofinanciamientos 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45E0CC12-B421-4074-A1DD-8B0F995DB6C5}" type="parTrans" cxnId="{83F92D1D-5E3F-4F25-983B-E9D6F284621A}">
      <dgm:prSet/>
      <dgm:spPr/>
      <dgm:t>
        <a:bodyPr/>
        <a:lstStyle/>
        <a:p>
          <a:endParaRPr lang="en-US"/>
        </a:p>
      </dgm:t>
    </dgm:pt>
    <dgm:pt modelId="{C4C4A9F0-A785-46CD-8C8E-97C7AA18DDCB}" type="sibTrans" cxnId="{83F92D1D-5E3F-4F25-983B-E9D6F284621A}">
      <dgm:prSet/>
      <dgm:spPr/>
      <dgm:t>
        <a:bodyPr/>
        <a:lstStyle/>
        <a:p>
          <a:endParaRPr lang="en-US"/>
        </a:p>
      </dgm:t>
    </dgm:pt>
    <dgm:pt modelId="{5BFB4915-C35C-44A2-A8AC-16F1776F88E9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Préstamos 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8862C0A1-51DF-4CB8-8D6C-9DF53BBDCF16}" type="parTrans" cxnId="{79835CB1-BB51-4B39-8383-E3007782E2A4}">
      <dgm:prSet/>
      <dgm:spPr/>
      <dgm:t>
        <a:bodyPr/>
        <a:lstStyle/>
        <a:p>
          <a:endParaRPr lang="en-US"/>
        </a:p>
      </dgm:t>
    </dgm:pt>
    <dgm:pt modelId="{377AD035-3A94-465B-9AEE-283A307A2145}" type="sibTrans" cxnId="{79835CB1-BB51-4B39-8383-E3007782E2A4}">
      <dgm:prSet/>
      <dgm:spPr/>
      <dgm:t>
        <a:bodyPr/>
        <a:lstStyle/>
        <a:p>
          <a:endParaRPr lang="en-US"/>
        </a:p>
      </dgm:t>
    </dgm:pt>
    <dgm:pt modelId="{B533906A-AC29-401A-B707-9BE4E6CBF5DB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Venta de servicios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D9B91C84-43FE-4E96-B384-CE83BA704D61}" type="parTrans" cxnId="{2723A56C-B7DD-4077-9110-633CEA09048E}">
      <dgm:prSet/>
      <dgm:spPr/>
      <dgm:t>
        <a:bodyPr/>
        <a:lstStyle/>
        <a:p>
          <a:endParaRPr lang="en-US"/>
        </a:p>
      </dgm:t>
    </dgm:pt>
    <dgm:pt modelId="{91B62356-7E35-46DA-A5D4-ECC61A19B9E9}" type="sibTrans" cxnId="{2723A56C-B7DD-4077-9110-633CEA09048E}">
      <dgm:prSet/>
      <dgm:spPr/>
      <dgm:t>
        <a:bodyPr/>
        <a:lstStyle/>
        <a:p>
          <a:endParaRPr lang="en-US"/>
        </a:p>
      </dgm:t>
    </dgm:pt>
    <dgm:pt modelId="{8AB18596-9EE9-4325-9B88-6AA77DFFC51B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Fundaciones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CCFAE83E-EF7F-4E0A-BF9D-BF91D0FEFEC8}" type="parTrans" cxnId="{1E371819-4A58-4261-B5A1-B1235BF077B9}">
      <dgm:prSet/>
      <dgm:spPr/>
      <dgm:t>
        <a:bodyPr/>
        <a:lstStyle/>
        <a:p>
          <a:endParaRPr lang="en-US"/>
        </a:p>
      </dgm:t>
    </dgm:pt>
    <dgm:pt modelId="{D3EAAF34-C497-403D-B311-8A720EF52D41}" type="sibTrans" cxnId="{1E371819-4A58-4261-B5A1-B1235BF077B9}">
      <dgm:prSet/>
      <dgm:spPr/>
      <dgm:t>
        <a:bodyPr/>
        <a:lstStyle/>
        <a:p>
          <a:endParaRPr lang="en-US"/>
        </a:p>
      </dgm:t>
    </dgm:pt>
    <dgm:pt modelId="{0590BE31-DA7D-4D86-8997-BA1D7C0D01C5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Contrapartes internacionales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373C9B8C-BF57-4878-B5CD-EDD424C4433F}" type="parTrans" cxnId="{4C2591D0-2B41-47C3-8B91-4BBF819F5121}">
      <dgm:prSet/>
      <dgm:spPr/>
      <dgm:t>
        <a:bodyPr/>
        <a:lstStyle/>
        <a:p>
          <a:endParaRPr lang="en-US"/>
        </a:p>
      </dgm:t>
    </dgm:pt>
    <dgm:pt modelId="{1A7D7F23-9178-469A-AD51-1E8CAB17A29C}" type="sibTrans" cxnId="{4C2591D0-2B41-47C3-8B91-4BBF819F5121}">
      <dgm:prSet/>
      <dgm:spPr/>
      <dgm:t>
        <a:bodyPr/>
        <a:lstStyle/>
        <a:p>
          <a:endParaRPr lang="en-US"/>
        </a:p>
      </dgm:t>
    </dgm:pt>
    <dgm:pt modelId="{E31F532E-4EC8-4725-892D-FE46A51BA195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Banca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088AEFE8-D384-41B4-AA0E-53CEB8398588}" type="parTrans" cxnId="{7FC2A78C-81F8-43FC-8189-478A18C24167}">
      <dgm:prSet/>
      <dgm:spPr/>
      <dgm:t>
        <a:bodyPr/>
        <a:lstStyle/>
        <a:p>
          <a:endParaRPr lang="en-US"/>
        </a:p>
      </dgm:t>
    </dgm:pt>
    <dgm:pt modelId="{F3382EFB-703A-413F-9480-175A1DEA4E40}" type="sibTrans" cxnId="{7FC2A78C-81F8-43FC-8189-478A18C24167}">
      <dgm:prSet/>
      <dgm:spPr/>
      <dgm:t>
        <a:bodyPr/>
        <a:lstStyle/>
        <a:p>
          <a:endParaRPr lang="en-US"/>
        </a:p>
      </dgm:t>
    </dgm:pt>
    <dgm:pt modelId="{5B8CF70D-E401-457B-9B77-0E18D8D1B30B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Empresa privada</a:t>
          </a:r>
        </a:p>
        <a:p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3F7491D4-0315-440E-99EA-B6AFF559B42E}" type="parTrans" cxnId="{A599A998-7332-4376-B30B-B2AF70A74B2D}">
      <dgm:prSet/>
      <dgm:spPr/>
      <dgm:t>
        <a:bodyPr/>
        <a:lstStyle/>
        <a:p>
          <a:endParaRPr lang="en-US"/>
        </a:p>
      </dgm:t>
    </dgm:pt>
    <dgm:pt modelId="{1F6408E0-3E37-49F1-B343-F922B6A46944}" type="sibTrans" cxnId="{A599A998-7332-4376-B30B-B2AF70A74B2D}">
      <dgm:prSet/>
      <dgm:spPr/>
      <dgm:t>
        <a:bodyPr/>
        <a:lstStyle/>
        <a:p>
          <a:endParaRPr lang="en-US"/>
        </a:p>
      </dgm:t>
    </dgm:pt>
    <dgm:pt modelId="{C46A4AF1-2E7A-458A-8A14-08C661F428CF}">
      <dgm:prSet phldrT="[Texto]" custT="1"/>
      <dgm:spPr/>
      <dgm:t>
        <a:bodyPr/>
        <a:lstStyle/>
        <a:p>
          <a:r>
            <a:rPr lang="es-419" sz="2400" dirty="0">
              <a:solidFill>
                <a:schemeClr val="accent1">
                  <a:lumMod val="50000"/>
                </a:schemeClr>
              </a:solidFill>
            </a:rPr>
            <a:t>Generación de ingresos 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9BF80C09-4C8E-4991-880C-DBFF0FF9EF60}" type="parTrans" cxnId="{FD22ACA7-672C-4504-B055-9602C13B8198}">
      <dgm:prSet/>
      <dgm:spPr/>
      <dgm:t>
        <a:bodyPr/>
        <a:lstStyle/>
        <a:p>
          <a:endParaRPr lang="en-US"/>
        </a:p>
      </dgm:t>
    </dgm:pt>
    <dgm:pt modelId="{6ECEE4DA-9C45-4889-B32C-A5BC8D8E4F96}" type="sibTrans" cxnId="{FD22ACA7-672C-4504-B055-9602C13B8198}">
      <dgm:prSet/>
      <dgm:spPr/>
      <dgm:t>
        <a:bodyPr/>
        <a:lstStyle/>
        <a:p>
          <a:endParaRPr lang="en-US"/>
        </a:p>
      </dgm:t>
    </dgm:pt>
    <dgm:pt modelId="{736FCA56-14A1-4B0A-BC99-6AE920EAE05F}" type="pres">
      <dgm:prSet presAssocID="{F105785B-B611-4D4A-82D0-D98A4F146591}" presName="diagram" presStyleCnt="0">
        <dgm:presLayoutVars>
          <dgm:dir/>
          <dgm:animLvl val="lvl"/>
          <dgm:resizeHandles val="exact"/>
        </dgm:presLayoutVars>
      </dgm:prSet>
      <dgm:spPr/>
    </dgm:pt>
    <dgm:pt modelId="{52078CC3-DC10-460C-93F2-5E65DA1751C2}" type="pres">
      <dgm:prSet presAssocID="{F833C71D-0015-446F-8A96-BBC5C83D6611}" presName="compNode" presStyleCnt="0"/>
      <dgm:spPr/>
    </dgm:pt>
    <dgm:pt modelId="{ED0483AB-1D24-4BF6-8526-4661BA7C21B0}" type="pres">
      <dgm:prSet presAssocID="{F833C71D-0015-446F-8A96-BBC5C83D6611}" presName="childRect" presStyleLbl="bgAcc1" presStyleIdx="0" presStyleCnt="2">
        <dgm:presLayoutVars>
          <dgm:bulletEnabled val="1"/>
        </dgm:presLayoutVars>
      </dgm:prSet>
      <dgm:spPr/>
    </dgm:pt>
    <dgm:pt modelId="{FC49CC74-EFD4-4FB2-A186-C931CA2908FB}" type="pres">
      <dgm:prSet presAssocID="{F833C71D-0015-446F-8A96-BBC5C83D661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9DBB272-3A23-4B8C-9027-30D74C501047}" type="pres">
      <dgm:prSet presAssocID="{F833C71D-0015-446F-8A96-BBC5C83D6611}" presName="parentRect" presStyleLbl="alignNode1" presStyleIdx="0" presStyleCnt="2"/>
      <dgm:spPr/>
    </dgm:pt>
    <dgm:pt modelId="{3A38D72E-9F43-4F31-BD54-97D8F7EA540C}" type="pres">
      <dgm:prSet presAssocID="{F833C71D-0015-446F-8A96-BBC5C83D6611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58C39BF-DB85-4671-8B48-77166D60DBFE}" type="pres">
      <dgm:prSet presAssocID="{BC58A22A-FE3A-40CE-A5FC-BA9DD6B2A154}" presName="sibTrans" presStyleLbl="sibTrans2D1" presStyleIdx="0" presStyleCnt="0"/>
      <dgm:spPr/>
    </dgm:pt>
    <dgm:pt modelId="{F1E13916-39F7-460D-92BF-E6FBD21D7598}" type="pres">
      <dgm:prSet presAssocID="{BAA4368C-B0F7-496C-8E89-9F9144F29350}" presName="compNode" presStyleCnt="0"/>
      <dgm:spPr/>
    </dgm:pt>
    <dgm:pt modelId="{17B0B119-ED29-4616-B502-61B4A02E7D37}" type="pres">
      <dgm:prSet presAssocID="{BAA4368C-B0F7-496C-8E89-9F9144F29350}" presName="childRect" presStyleLbl="bgAcc1" presStyleIdx="1" presStyleCnt="2">
        <dgm:presLayoutVars>
          <dgm:bulletEnabled val="1"/>
        </dgm:presLayoutVars>
      </dgm:prSet>
      <dgm:spPr/>
    </dgm:pt>
    <dgm:pt modelId="{D0C0D317-26DC-40EC-A21B-E4A6BF87CF62}" type="pres">
      <dgm:prSet presAssocID="{BAA4368C-B0F7-496C-8E89-9F9144F2935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B4E5B05-8758-4ED7-8A83-AF06959B4E81}" type="pres">
      <dgm:prSet presAssocID="{BAA4368C-B0F7-496C-8E89-9F9144F29350}" presName="parentRect" presStyleLbl="alignNode1" presStyleIdx="1" presStyleCnt="2"/>
      <dgm:spPr/>
    </dgm:pt>
    <dgm:pt modelId="{6B7CCF1A-B9DD-420A-BEF8-B7149059B67C}" type="pres">
      <dgm:prSet presAssocID="{BAA4368C-B0F7-496C-8E89-9F9144F29350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521E9705-EC30-4566-A49B-C423A9876B19}" type="presOf" srcId="{E31F532E-4EC8-4725-892D-FE46A51BA195}" destId="{ED0483AB-1D24-4BF6-8526-4661BA7C21B0}" srcOrd="0" destOrd="5" presId="urn:microsoft.com/office/officeart/2005/8/layout/bList2"/>
    <dgm:cxn modelId="{7A69A00A-1C1E-4772-BE32-9E1E3F033E1F}" type="presOf" srcId="{BAA4368C-B0F7-496C-8E89-9F9144F29350}" destId="{9B4E5B05-8758-4ED7-8A83-AF06959B4E81}" srcOrd="1" destOrd="0" presId="urn:microsoft.com/office/officeart/2005/8/layout/bList2"/>
    <dgm:cxn modelId="{F7E4880D-2CDB-4699-8AFB-A0F8CBF3B316}" type="presOf" srcId="{BC58A22A-FE3A-40CE-A5FC-BA9DD6B2A154}" destId="{E58C39BF-DB85-4671-8B48-77166D60DBFE}" srcOrd="0" destOrd="0" presId="urn:microsoft.com/office/officeart/2005/8/layout/bList2"/>
    <dgm:cxn modelId="{1E371819-4A58-4261-B5A1-B1235BF077B9}" srcId="{F833C71D-0015-446F-8A96-BBC5C83D6611}" destId="{8AB18596-9EE9-4325-9B88-6AA77DFFC51B}" srcOrd="3" destOrd="0" parTransId="{CCFAE83E-EF7F-4E0A-BF9D-BF91D0FEFEC8}" sibTransId="{D3EAAF34-C497-403D-B311-8A720EF52D41}"/>
    <dgm:cxn modelId="{C8E7A11A-D05A-4130-8C24-CED2D368AA12}" type="presOf" srcId="{BAA4368C-B0F7-496C-8E89-9F9144F29350}" destId="{D0C0D317-26DC-40EC-A21B-E4A6BF87CF62}" srcOrd="0" destOrd="0" presId="urn:microsoft.com/office/officeart/2005/8/layout/bList2"/>
    <dgm:cxn modelId="{83F92D1D-5E3F-4F25-983B-E9D6F284621A}" srcId="{BAA4368C-B0F7-496C-8E89-9F9144F29350}" destId="{7811FF6E-C78E-4FF9-A5CA-7A77444BBA83}" srcOrd="0" destOrd="0" parTransId="{45E0CC12-B421-4074-A1DD-8B0F995DB6C5}" sibTransId="{C4C4A9F0-A785-46CD-8C8E-97C7AA18DDCB}"/>
    <dgm:cxn modelId="{7E7F2926-31D8-4FF8-A907-A0F0F004FA6A}" type="presOf" srcId="{CA8B4198-8EB6-4283-A96A-561BEE9BB148}" destId="{ED0483AB-1D24-4BF6-8526-4661BA7C21B0}" srcOrd="0" destOrd="1" presId="urn:microsoft.com/office/officeart/2005/8/layout/bList2"/>
    <dgm:cxn modelId="{BB4CD02B-B397-4042-83DD-E73D04EF016A}" srcId="{F833C71D-0015-446F-8A96-BBC5C83D6611}" destId="{CA8B4198-8EB6-4283-A96A-561BEE9BB148}" srcOrd="1" destOrd="0" parTransId="{032F352C-8D35-4A43-8DBD-DACFC82F0013}" sibTransId="{DF5CD5ED-7BBE-42BD-A78B-88E02A236404}"/>
    <dgm:cxn modelId="{04DA5535-4DD0-4E07-80D4-44863F22F464}" type="presOf" srcId="{5B8CF70D-E401-457B-9B77-0E18D8D1B30B}" destId="{ED0483AB-1D24-4BF6-8526-4661BA7C21B0}" srcOrd="0" destOrd="6" presId="urn:microsoft.com/office/officeart/2005/8/layout/bList2"/>
    <dgm:cxn modelId="{6A5B2D37-BAB8-4A8F-A014-6CD319E2F953}" type="presOf" srcId="{B533906A-AC29-401A-B707-9BE4E6CBF5DB}" destId="{17B0B119-ED29-4616-B502-61B4A02E7D37}" srcOrd="0" destOrd="2" presId="urn:microsoft.com/office/officeart/2005/8/layout/bList2"/>
    <dgm:cxn modelId="{4966013E-3D58-4045-AEBE-D98F4BFE4AE0}" type="presOf" srcId="{C46A4AF1-2E7A-458A-8A14-08C661F428CF}" destId="{17B0B119-ED29-4616-B502-61B4A02E7D37}" srcOrd="0" destOrd="3" presId="urn:microsoft.com/office/officeart/2005/8/layout/bList2"/>
    <dgm:cxn modelId="{FDE68C5F-5150-4CBF-BCBC-FD80D4FF6BC2}" type="presOf" srcId="{5BFB4915-C35C-44A2-A8AC-16F1776F88E9}" destId="{17B0B119-ED29-4616-B502-61B4A02E7D37}" srcOrd="0" destOrd="1" presId="urn:microsoft.com/office/officeart/2005/8/layout/bList2"/>
    <dgm:cxn modelId="{2723A56C-B7DD-4077-9110-633CEA09048E}" srcId="{BAA4368C-B0F7-496C-8E89-9F9144F29350}" destId="{B533906A-AC29-401A-B707-9BE4E6CBF5DB}" srcOrd="2" destOrd="0" parTransId="{D9B91C84-43FE-4E96-B384-CE83BA704D61}" sibTransId="{91B62356-7E35-46DA-A5D4-ECC61A19B9E9}"/>
    <dgm:cxn modelId="{E9580B74-EDE8-4215-9C6D-041BF3BF67C0}" srcId="{F833C71D-0015-446F-8A96-BBC5C83D6611}" destId="{FF354957-D6EB-47ED-9F03-9082E6A6F499}" srcOrd="2" destOrd="0" parTransId="{744F4159-7DA7-4BB6-874D-1E8D8963B202}" sibTransId="{E3486F95-6BE0-4B4A-A21B-6AA3DC7D9915}"/>
    <dgm:cxn modelId="{A9D14381-89BA-42FE-BEA9-E67059D5325E}" srcId="{F105785B-B611-4D4A-82D0-D98A4F146591}" destId="{BAA4368C-B0F7-496C-8E89-9F9144F29350}" srcOrd="1" destOrd="0" parTransId="{936A4082-B2D6-42AB-84C1-C3F5FE891311}" sibTransId="{6882F879-A8C1-40CB-BAE6-800B0C3860F3}"/>
    <dgm:cxn modelId="{AF4F7581-DB92-4826-B7FE-C3EBEBE43A1F}" type="presOf" srcId="{0590BE31-DA7D-4D86-8997-BA1D7C0D01C5}" destId="{ED0483AB-1D24-4BF6-8526-4661BA7C21B0}" srcOrd="0" destOrd="4" presId="urn:microsoft.com/office/officeart/2005/8/layout/bList2"/>
    <dgm:cxn modelId="{7FC2A78C-81F8-43FC-8189-478A18C24167}" srcId="{F833C71D-0015-446F-8A96-BBC5C83D6611}" destId="{E31F532E-4EC8-4725-892D-FE46A51BA195}" srcOrd="5" destOrd="0" parTransId="{088AEFE8-D384-41B4-AA0E-53CEB8398588}" sibTransId="{F3382EFB-703A-413F-9480-175A1DEA4E40}"/>
    <dgm:cxn modelId="{1BD13A93-7BC1-4701-B20D-7440962E730F}" type="presOf" srcId="{F833C71D-0015-446F-8A96-BBC5C83D6611}" destId="{29DBB272-3A23-4B8C-9027-30D74C501047}" srcOrd="1" destOrd="0" presId="urn:microsoft.com/office/officeart/2005/8/layout/bList2"/>
    <dgm:cxn modelId="{A599A998-7332-4376-B30B-B2AF70A74B2D}" srcId="{F833C71D-0015-446F-8A96-BBC5C83D6611}" destId="{5B8CF70D-E401-457B-9B77-0E18D8D1B30B}" srcOrd="6" destOrd="0" parTransId="{3F7491D4-0315-440E-99EA-B6AFF559B42E}" sibTransId="{1F6408E0-3E37-49F1-B343-F922B6A46944}"/>
    <dgm:cxn modelId="{DEA889A3-354C-40AC-853B-213FB29F16EE}" type="presOf" srcId="{F833C71D-0015-446F-8A96-BBC5C83D6611}" destId="{FC49CC74-EFD4-4FB2-A186-C931CA2908FB}" srcOrd="0" destOrd="0" presId="urn:microsoft.com/office/officeart/2005/8/layout/bList2"/>
    <dgm:cxn modelId="{FD22ACA7-672C-4504-B055-9602C13B8198}" srcId="{BAA4368C-B0F7-496C-8E89-9F9144F29350}" destId="{C46A4AF1-2E7A-458A-8A14-08C661F428CF}" srcOrd="3" destOrd="0" parTransId="{9BF80C09-4C8E-4991-880C-DBFF0FF9EF60}" sibTransId="{6ECEE4DA-9C45-4889-B32C-A5BC8D8E4F96}"/>
    <dgm:cxn modelId="{AD6FEFA7-82E4-41F5-A126-501A724A4577}" type="presOf" srcId="{7811FF6E-C78E-4FF9-A5CA-7A77444BBA83}" destId="{17B0B119-ED29-4616-B502-61B4A02E7D37}" srcOrd="0" destOrd="0" presId="urn:microsoft.com/office/officeart/2005/8/layout/bList2"/>
    <dgm:cxn modelId="{79835CB1-BB51-4B39-8383-E3007782E2A4}" srcId="{BAA4368C-B0F7-496C-8E89-9F9144F29350}" destId="{5BFB4915-C35C-44A2-A8AC-16F1776F88E9}" srcOrd="1" destOrd="0" parTransId="{8862C0A1-51DF-4CB8-8D6C-9DF53BBDCF16}" sibTransId="{377AD035-3A94-465B-9AEE-283A307A2145}"/>
    <dgm:cxn modelId="{79E792C9-181B-46D9-AB4D-1D25A882C876}" srcId="{F833C71D-0015-446F-8A96-BBC5C83D6611}" destId="{99652B85-8CA5-450F-89B4-FC3CE4F55FF8}" srcOrd="0" destOrd="0" parTransId="{2A994B94-BAB3-4ED6-BA6A-0F0093CB45F1}" sibTransId="{CD2E419C-EF16-48CE-9B46-2F295408F1F4}"/>
    <dgm:cxn modelId="{4C2591D0-2B41-47C3-8B91-4BBF819F5121}" srcId="{F833C71D-0015-446F-8A96-BBC5C83D6611}" destId="{0590BE31-DA7D-4D86-8997-BA1D7C0D01C5}" srcOrd="4" destOrd="0" parTransId="{373C9B8C-BF57-4878-B5CD-EDD424C4433F}" sibTransId="{1A7D7F23-9178-469A-AD51-1E8CAB17A29C}"/>
    <dgm:cxn modelId="{BA1386D9-60F9-4873-B8A1-E18FBFBCB328}" type="presOf" srcId="{FF354957-D6EB-47ED-9F03-9082E6A6F499}" destId="{ED0483AB-1D24-4BF6-8526-4661BA7C21B0}" srcOrd="0" destOrd="2" presId="urn:microsoft.com/office/officeart/2005/8/layout/bList2"/>
    <dgm:cxn modelId="{7A01C8E9-D9BA-464B-9D29-A163AF5DD436}" type="presOf" srcId="{F105785B-B611-4D4A-82D0-D98A4F146591}" destId="{736FCA56-14A1-4B0A-BC99-6AE920EAE05F}" srcOrd="0" destOrd="0" presId="urn:microsoft.com/office/officeart/2005/8/layout/bList2"/>
    <dgm:cxn modelId="{85A179F5-3470-44D5-93C3-22940649BC2B}" srcId="{F105785B-B611-4D4A-82D0-D98A4F146591}" destId="{F833C71D-0015-446F-8A96-BBC5C83D6611}" srcOrd="0" destOrd="0" parTransId="{70977032-7B7A-4DC4-B564-67C2790F3CA1}" sibTransId="{BC58A22A-FE3A-40CE-A5FC-BA9DD6B2A154}"/>
    <dgm:cxn modelId="{CB9CA1F7-1974-486F-A2B1-FCFA7BBE3011}" type="presOf" srcId="{99652B85-8CA5-450F-89B4-FC3CE4F55FF8}" destId="{ED0483AB-1D24-4BF6-8526-4661BA7C21B0}" srcOrd="0" destOrd="0" presId="urn:microsoft.com/office/officeart/2005/8/layout/bList2"/>
    <dgm:cxn modelId="{5BD1B4F9-CDB7-4FC7-9A96-C5C432E09C92}" type="presOf" srcId="{8AB18596-9EE9-4325-9B88-6AA77DFFC51B}" destId="{ED0483AB-1D24-4BF6-8526-4661BA7C21B0}" srcOrd="0" destOrd="3" presId="urn:microsoft.com/office/officeart/2005/8/layout/bList2"/>
    <dgm:cxn modelId="{40220C92-346A-473A-92F3-3F5C7AE23D14}" type="presParOf" srcId="{736FCA56-14A1-4B0A-BC99-6AE920EAE05F}" destId="{52078CC3-DC10-460C-93F2-5E65DA1751C2}" srcOrd="0" destOrd="0" presId="urn:microsoft.com/office/officeart/2005/8/layout/bList2"/>
    <dgm:cxn modelId="{FBED132F-AB5D-4F7F-AB35-39BD12D6E592}" type="presParOf" srcId="{52078CC3-DC10-460C-93F2-5E65DA1751C2}" destId="{ED0483AB-1D24-4BF6-8526-4661BA7C21B0}" srcOrd="0" destOrd="0" presId="urn:microsoft.com/office/officeart/2005/8/layout/bList2"/>
    <dgm:cxn modelId="{6639E8CE-6F42-4F07-A3D8-CBB110125227}" type="presParOf" srcId="{52078CC3-DC10-460C-93F2-5E65DA1751C2}" destId="{FC49CC74-EFD4-4FB2-A186-C931CA2908FB}" srcOrd="1" destOrd="0" presId="urn:microsoft.com/office/officeart/2005/8/layout/bList2"/>
    <dgm:cxn modelId="{12802EDD-FEB0-4656-9A9B-2E2B37863D59}" type="presParOf" srcId="{52078CC3-DC10-460C-93F2-5E65DA1751C2}" destId="{29DBB272-3A23-4B8C-9027-30D74C501047}" srcOrd="2" destOrd="0" presId="urn:microsoft.com/office/officeart/2005/8/layout/bList2"/>
    <dgm:cxn modelId="{E5562947-FD86-4F6B-9AEC-700EB0AE5169}" type="presParOf" srcId="{52078CC3-DC10-460C-93F2-5E65DA1751C2}" destId="{3A38D72E-9F43-4F31-BD54-97D8F7EA540C}" srcOrd="3" destOrd="0" presId="urn:microsoft.com/office/officeart/2005/8/layout/bList2"/>
    <dgm:cxn modelId="{ECEE77E7-914E-4036-83D6-BB56CE815E12}" type="presParOf" srcId="{736FCA56-14A1-4B0A-BC99-6AE920EAE05F}" destId="{E58C39BF-DB85-4671-8B48-77166D60DBFE}" srcOrd="1" destOrd="0" presId="urn:microsoft.com/office/officeart/2005/8/layout/bList2"/>
    <dgm:cxn modelId="{7BE326F7-2FF3-45BD-88FC-7139A3BEC32C}" type="presParOf" srcId="{736FCA56-14A1-4B0A-BC99-6AE920EAE05F}" destId="{F1E13916-39F7-460D-92BF-E6FBD21D7598}" srcOrd="2" destOrd="0" presId="urn:microsoft.com/office/officeart/2005/8/layout/bList2"/>
    <dgm:cxn modelId="{C06C7F9A-E810-4A18-9725-AC17230515D2}" type="presParOf" srcId="{F1E13916-39F7-460D-92BF-E6FBD21D7598}" destId="{17B0B119-ED29-4616-B502-61B4A02E7D37}" srcOrd="0" destOrd="0" presId="urn:microsoft.com/office/officeart/2005/8/layout/bList2"/>
    <dgm:cxn modelId="{6DAAF68C-E0DF-4A5A-8F81-4DEB81B7AD36}" type="presParOf" srcId="{F1E13916-39F7-460D-92BF-E6FBD21D7598}" destId="{D0C0D317-26DC-40EC-A21B-E4A6BF87CF62}" srcOrd="1" destOrd="0" presId="urn:microsoft.com/office/officeart/2005/8/layout/bList2"/>
    <dgm:cxn modelId="{4AD38700-F20A-4A3D-A657-6884231AD939}" type="presParOf" srcId="{F1E13916-39F7-460D-92BF-E6FBD21D7598}" destId="{9B4E5B05-8758-4ED7-8A83-AF06959B4E81}" srcOrd="2" destOrd="0" presId="urn:microsoft.com/office/officeart/2005/8/layout/bList2"/>
    <dgm:cxn modelId="{800309AC-10B1-4404-AD83-1AD15858DBB8}" type="presParOf" srcId="{F1E13916-39F7-460D-92BF-E6FBD21D7598}" destId="{6B7CCF1A-B9DD-420A-BEF8-B7149059B67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7529E4-4F11-4E8C-8219-FB8794F91787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EB0804-CE76-423C-B57C-8E3F9D014FAB}">
      <dgm:prSet phldrT="[Texto]"/>
      <dgm:spPr/>
      <dgm:t>
        <a:bodyPr/>
        <a:lstStyle/>
        <a:p>
          <a:r>
            <a:rPr lang="es-419" dirty="0"/>
            <a:t>Mandato </a:t>
          </a:r>
          <a:endParaRPr lang="en-US" dirty="0"/>
        </a:p>
      </dgm:t>
    </dgm:pt>
    <dgm:pt modelId="{20D1EE3B-AF23-479B-8362-15CCE34368C6}" type="parTrans" cxnId="{3022162E-F575-482F-8436-98A25ED140D4}">
      <dgm:prSet/>
      <dgm:spPr/>
      <dgm:t>
        <a:bodyPr/>
        <a:lstStyle/>
        <a:p>
          <a:endParaRPr lang="en-US"/>
        </a:p>
      </dgm:t>
    </dgm:pt>
    <dgm:pt modelId="{E801E9BF-3A11-482C-A9A5-D55F08E27562}" type="sibTrans" cxnId="{3022162E-F575-482F-8436-98A25ED140D4}">
      <dgm:prSet/>
      <dgm:spPr/>
      <dgm:t>
        <a:bodyPr/>
        <a:lstStyle/>
        <a:p>
          <a:endParaRPr lang="en-US"/>
        </a:p>
      </dgm:t>
    </dgm:pt>
    <dgm:pt modelId="{E99059C1-A7C9-40CE-A4A5-0D2067C221E9}">
      <dgm:prSet phldrT="[Texto]"/>
      <dgm:spPr/>
      <dgm:t>
        <a:bodyPr/>
        <a:lstStyle/>
        <a:p>
          <a:r>
            <a:rPr lang="es-419" dirty="0"/>
            <a:t>PE y POA</a:t>
          </a:r>
          <a:endParaRPr lang="en-US" dirty="0"/>
        </a:p>
      </dgm:t>
    </dgm:pt>
    <dgm:pt modelId="{ADEDCD29-2987-4E6A-A75A-B87E9CE6A2B0}" type="parTrans" cxnId="{744EE200-5C7D-4A72-A2DE-5A2069781FBF}">
      <dgm:prSet/>
      <dgm:spPr/>
      <dgm:t>
        <a:bodyPr/>
        <a:lstStyle/>
        <a:p>
          <a:endParaRPr lang="en-US"/>
        </a:p>
      </dgm:t>
    </dgm:pt>
    <dgm:pt modelId="{C4DD8E61-2217-4939-BE39-A48F50923558}" type="sibTrans" cxnId="{744EE200-5C7D-4A72-A2DE-5A2069781FBF}">
      <dgm:prSet/>
      <dgm:spPr/>
      <dgm:t>
        <a:bodyPr/>
        <a:lstStyle/>
        <a:p>
          <a:endParaRPr lang="en-US"/>
        </a:p>
      </dgm:t>
    </dgm:pt>
    <dgm:pt modelId="{97D2A6D4-F4A3-4C96-886E-F027AC12C63C}">
      <dgm:prSet phldrT="[Texto]"/>
      <dgm:spPr/>
      <dgm:t>
        <a:bodyPr/>
        <a:lstStyle/>
        <a:p>
          <a:r>
            <a:rPr lang="es-419" dirty="0"/>
            <a:t>Políticas institucionales </a:t>
          </a:r>
          <a:endParaRPr lang="en-US" dirty="0"/>
        </a:p>
      </dgm:t>
    </dgm:pt>
    <dgm:pt modelId="{19264800-84B2-4CF5-84F3-E41346CDC52C}" type="parTrans" cxnId="{9203FAEB-0DF8-4E9D-B056-8A370A1807C9}">
      <dgm:prSet/>
      <dgm:spPr/>
      <dgm:t>
        <a:bodyPr/>
        <a:lstStyle/>
        <a:p>
          <a:endParaRPr lang="en-US"/>
        </a:p>
      </dgm:t>
    </dgm:pt>
    <dgm:pt modelId="{584A984D-7C6D-4E82-897D-8FAFE9CAD5AA}" type="sibTrans" cxnId="{9203FAEB-0DF8-4E9D-B056-8A370A1807C9}">
      <dgm:prSet/>
      <dgm:spPr/>
      <dgm:t>
        <a:bodyPr/>
        <a:lstStyle/>
        <a:p>
          <a:endParaRPr lang="en-US"/>
        </a:p>
      </dgm:t>
    </dgm:pt>
    <dgm:pt modelId="{B062036B-0EFE-43C6-BD7D-EDE180B7A01F}">
      <dgm:prSet phldrT="[Texto]"/>
      <dgm:spPr/>
      <dgm:t>
        <a:bodyPr/>
        <a:lstStyle/>
        <a:p>
          <a:r>
            <a:rPr lang="es-419" dirty="0"/>
            <a:t>Recursos</a:t>
          </a:r>
          <a:endParaRPr lang="en-US" dirty="0"/>
        </a:p>
      </dgm:t>
    </dgm:pt>
    <dgm:pt modelId="{3856F080-A2A9-47C7-8235-1320D150471F}" type="parTrans" cxnId="{A46E25B4-E9CA-4827-9A41-4FE109145517}">
      <dgm:prSet/>
      <dgm:spPr/>
      <dgm:t>
        <a:bodyPr/>
        <a:lstStyle/>
        <a:p>
          <a:endParaRPr lang="en-US"/>
        </a:p>
      </dgm:t>
    </dgm:pt>
    <dgm:pt modelId="{7FB427B7-B691-448B-8EF7-86E0AF637C18}" type="sibTrans" cxnId="{A46E25B4-E9CA-4827-9A41-4FE109145517}">
      <dgm:prSet/>
      <dgm:spPr/>
      <dgm:t>
        <a:bodyPr/>
        <a:lstStyle/>
        <a:p>
          <a:endParaRPr lang="en-US"/>
        </a:p>
      </dgm:t>
    </dgm:pt>
    <dgm:pt modelId="{A155809A-D306-4431-842C-08561C62B93E}">
      <dgm:prSet phldrT="[Texto]"/>
      <dgm:spPr/>
      <dgm:t>
        <a:bodyPr/>
        <a:lstStyle/>
        <a:p>
          <a:r>
            <a:rPr lang="es-419" dirty="0"/>
            <a:t>humano</a:t>
          </a:r>
          <a:endParaRPr lang="en-US" dirty="0"/>
        </a:p>
      </dgm:t>
    </dgm:pt>
    <dgm:pt modelId="{BAFE438E-6A80-4D49-B046-786BD79403EF}" type="parTrans" cxnId="{CEB85F0A-D1D8-4E21-B121-BDFEEC4281FB}">
      <dgm:prSet/>
      <dgm:spPr/>
      <dgm:t>
        <a:bodyPr/>
        <a:lstStyle/>
        <a:p>
          <a:endParaRPr lang="en-US"/>
        </a:p>
      </dgm:t>
    </dgm:pt>
    <dgm:pt modelId="{EB223D3A-0800-4C88-96FB-B0B636ABCCE3}" type="sibTrans" cxnId="{CEB85F0A-D1D8-4E21-B121-BDFEEC4281FB}">
      <dgm:prSet/>
      <dgm:spPr/>
      <dgm:t>
        <a:bodyPr/>
        <a:lstStyle/>
        <a:p>
          <a:endParaRPr lang="en-US"/>
        </a:p>
      </dgm:t>
    </dgm:pt>
    <dgm:pt modelId="{486D4E5D-929D-4A5A-8B33-C637DA0756F3}">
      <dgm:prSet phldrT="[Texto]"/>
      <dgm:spPr/>
      <dgm:t>
        <a:bodyPr/>
        <a:lstStyle/>
        <a:p>
          <a:r>
            <a:rPr lang="es-419" dirty="0"/>
            <a:t>Espacios </a:t>
          </a:r>
          <a:r>
            <a:rPr lang="es-419" dirty="0" err="1"/>
            <a:t>inst.</a:t>
          </a:r>
          <a:endParaRPr lang="en-US" dirty="0"/>
        </a:p>
      </dgm:t>
    </dgm:pt>
    <dgm:pt modelId="{7BDFFF49-C08B-4459-A173-893AA97B04D7}" type="parTrans" cxnId="{34514AC9-BC43-481E-8B09-8297AB379042}">
      <dgm:prSet/>
      <dgm:spPr/>
      <dgm:t>
        <a:bodyPr/>
        <a:lstStyle/>
        <a:p>
          <a:endParaRPr lang="en-US"/>
        </a:p>
      </dgm:t>
    </dgm:pt>
    <dgm:pt modelId="{BC2568B9-BCBC-40FC-9068-F6FE6526B036}" type="sibTrans" cxnId="{34514AC9-BC43-481E-8B09-8297AB379042}">
      <dgm:prSet/>
      <dgm:spPr/>
      <dgm:t>
        <a:bodyPr/>
        <a:lstStyle/>
        <a:p>
          <a:endParaRPr lang="en-US"/>
        </a:p>
      </dgm:t>
    </dgm:pt>
    <dgm:pt modelId="{C8CA2C77-2568-442A-9D69-D613319EA98E}">
      <dgm:prSet phldrT="[Texto]"/>
      <dgm:spPr/>
      <dgm:t>
        <a:bodyPr/>
        <a:lstStyle/>
        <a:p>
          <a:r>
            <a:rPr lang="es-419" dirty="0"/>
            <a:t>Colaboradores Interno</a:t>
          </a:r>
          <a:endParaRPr lang="en-US" dirty="0"/>
        </a:p>
      </dgm:t>
    </dgm:pt>
    <dgm:pt modelId="{2D7B2973-4434-4A7F-A6C7-2F662783054F}" type="parTrans" cxnId="{41402441-8725-4DFF-9A4F-2988774E7FDF}">
      <dgm:prSet/>
      <dgm:spPr/>
      <dgm:t>
        <a:bodyPr/>
        <a:lstStyle/>
        <a:p>
          <a:endParaRPr lang="en-US"/>
        </a:p>
      </dgm:t>
    </dgm:pt>
    <dgm:pt modelId="{ED1A869F-33FD-4F0C-B9A0-39978C5CC5C7}" type="sibTrans" cxnId="{41402441-8725-4DFF-9A4F-2988774E7FDF}">
      <dgm:prSet/>
      <dgm:spPr/>
      <dgm:t>
        <a:bodyPr/>
        <a:lstStyle/>
        <a:p>
          <a:endParaRPr lang="en-US"/>
        </a:p>
      </dgm:t>
    </dgm:pt>
    <dgm:pt modelId="{74B704DB-43F5-4C39-AE8D-242FF3D97CA3}">
      <dgm:prSet phldrT="[Texto]"/>
      <dgm:spPr/>
      <dgm:t>
        <a:bodyPr/>
        <a:lstStyle/>
        <a:p>
          <a:r>
            <a:rPr lang="es-419" dirty="0"/>
            <a:t>Comunicación y RP</a:t>
          </a:r>
          <a:endParaRPr lang="en-US" dirty="0"/>
        </a:p>
      </dgm:t>
    </dgm:pt>
    <dgm:pt modelId="{777190C8-EBC9-48C2-9376-64BF0CB7C360}" type="parTrans" cxnId="{1AFD813B-FA8C-4AC1-8E38-A8108BA8CA49}">
      <dgm:prSet/>
      <dgm:spPr/>
      <dgm:t>
        <a:bodyPr/>
        <a:lstStyle/>
        <a:p>
          <a:endParaRPr lang="en-US"/>
        </a:p>
      </dgm:t>
    </dgm:pt>
    <dgm:pt modelId="{0535FD98-5763-436B-8195-605EF88E6746}" type="sibTrans" cxnId="{1AFD813B-FA8C-4AC1-8E38-A8108BA8CA49}">
      <dgm:prSet/>
      <dgm:spPr/>
      <dgm:t>
        <a:bodyPr/>
        <a:lstStyle/>
        <a:p>
          <a:endParaRPr lang="en-US"/>
        </a:p>
      </dgm:t>
    </dgm:pt>
    <dgm:pt modelId="{FD7BB1AE-7557-43BF-A2DB-46D2ABFE0FE8}">
      <dgm:prSet phldrT="[Texto]"/>
      <dgm:spPr/>
      <dgm:t>
        <a:bodyPr/>
        <a:lstStyle/>
        <a:p>
          <a:r>
            <a:rPr lang="es-419" dirty="0"/>
            <a:t>Finanzas y Personal</a:t>
          </a:r>
          <a:endParaRPr lang="en-US" dirty="0"/>
        </a:p>
      </dgm:t>
    </dgm:pt>
    <dgm:pt modelId="{A8806F10-F75B-459E-876C-2D51F3B2002F}" type="parTrans" cxnId="{D58C122D-87D8-4134-8B73-BBA04978D2E1}">
      <dgm:prSet/>
      <dgm:spPr/>
      <dgm:t>
        <a:bodyPr/>
        <a:lstStyle/>
        <a:p>
          <a:endParaRPr lang="en-US"/>
        </a:p>
      </dgm:t>
    </dgm:pt>
    <dgm:pt modelId="{05A75003-AE93-4D9F-BF50-800058301AB8}" type="sibTrans" cxnId="{D58C122D-87D8-4134-8B73-BBA04978D2E1}">
      <dgm:prSet/>
      <dgm:spPr/>
      <dgm:t>
        <a:bodyPr/>
        <a:lstStyle/>
        <a:p>
          <a:endParaRPr lang="en-US"/>
        </a:p>
      </dgm:t>
    </dgm:pt>
    <dgm:pt modelId="{E528089F-44E0-400E-BCBA-4F284E643161}">
      <dgm:prSet phldrT="[Texto]"/>
      <dgm:spPr/>
      <dgm:t>
        <a:bodyPr/>
        <a:lstStyle/>
        <a:p>
          <a:r>
            <a:rPr lang="es-419" dirty="0"/>
            <a:t>Financieros</a:t>
          </a:r>
          <a:endParaRPr lang="en-US" dirty="0"/>
        </a:p>
      </dgm:t>
    </dgm:pt>
    <dgm:pt modelId="{3906488A-9DA3-4E2F-9C31-C30936E8DEA9}" type="parTrans" cxnId="{CD4F48F0-FFE9-43A0-8FA8-9B040BB1230B}">
      <dgm:prSet/>
      <dgm:spPr/>
      <dgm:t>
        <a:bodyPr/>
        <a:lstStyle/>
        <a:p>
          <a:endParaRPr lang="en-US"/>
        </a:p>
      </dgm:t>
    </dgm:pt>
    <dgm:pt modelId="{4DC5E248-5A43-4148-A4AD-B1D764B8E446}" type="sibTrans" cxnId="{CD4F48F0-FFE9-43A0-8FA8-9B040BB1230B}">
      <dgm:prSet/>
      <dgm:spPr/>
      <dgm:t>
        <a:bodyPr/>
        <a:lstStyle/>
        <a:p>
          <a:endParaRPr lang="en-US"/>
        </a:p>
      </dgm:t>
    </dgm:pt>
    <dgm:pt modelId="{F819EEE3-8C39-437C-BCD3-5C9C9DDA6976}">
      <dgm:prSet phldrT="[Texto]"/>
      <dgm:spPr/>
      <dgm:t>
        <a:bodyPr/>
        <a:lstStyle/>
        <a:p>
          <a:r>
            <a:rPr lang="es-419" dirty="0"/>
            <a:t>Prioridad de la movilidad</a:t>
          </a:r>
          <a:endParaRPr lang="en-US" dirty="0"/>
        </a:p>
      </dgm:t>
    </dgm:pt>
    <dgm:pt modelId="{2A09EB71-869F-4060-9FD0-1BAC38C07E85}" type="parTrans" cxnId="{FD9E65E3-5678-440E-8FF6-87C7152E57CA}">
      <dgm:prSet/>
      <dgm:spPr/>
      <dgm:t>
        <a:bodyPr/>
        <a:lstStyle/>
        <a:p>
          <a:endParaRPr lang="en-US"/>
        </a:p>
      </dgm:t>
    </dgm:pt>
    <dgm:pt modelId="{910FA757-4CDD-4C45-97CF-1CF289E53830}" type="sibTrans" cxnId="{FD9E65E3-5678-440E-8FF6-87C7152E57CA}">
      <dgm:prSet/>
      <dgm:spPr/>
      <dgm:t>
        <a:bodyPr/>
        <a:lstStyle/>
        <a:p>
          <a:endParaRPr lang="en-US"/>
        </a:p>
      </dgm:t>
    </dgm:pt>
    <dgm:pt modelId="{50270B87-6A2E-4DB7-BD25-19FDA0201DA1}">
      <dgm:prSet phldrT="[Texto]"/>
      <dgm:spPr/>
      <dgm:t>
        <a:bodyPr/>
        <a:lstStyle/>
        <a:p>
          <a:r>
            <a:rPr lang="es-419" dirty="0"/>
            <a:t>Producción universitaria</a:t>
          </a:r>
          <a:endParaRPr lang="en-US" dirty="0"/>
        </a:p>
      </dgm:t>
    </dgm:pt>
    <dgm:pt modelId="{E8E072AB-CDE3-49C2-9B8E-82D221735515}" type="parTrans" cxnId="{5051F131-F97C-4C21-88B5-3DE4DECBF26D}">
      <dgm:prSet/>
      <dgm:spPr/>
      <dgm:t>
        <a:bodyPr/>
        <a:lstStyle/>
        <a:p>
          <a:endParaRPr lang="en-US"/>
        </a:p>
      </dgm:t>
    </dgm:pt>
    <dgm:pt modelId="{A03858AF-8203-4906-9F9B-A6756DF2FDD6}" type="sibTrans" cxnId="{5051F131-F97C-4C21-88B5-3DE4DECBF26D}">
      <dgm:prSet/>
      <dgm:spPr/>
      <dgm:t>
        <a:bodyPr/>
        <a:lstStyle/>
        <a:p>
          <a:endParaRPr lang="en-US"/>
        </a:p>
      </dgm:t>
    </dgm:pt>
    <dgm:pt modelId="{E9F88049-2F58-45FB-A5F0-0567D8F91B7F}">
      <dgm:prSet phldrT="[Texto]"/>
      <dgm:spPr/>
      <dgm:t>
        <a:bodyPr/>
        <a:lstStyle/>
        <a:p>
          <a:r>
            <a:rPr lang="es-419" dirty="0"/>
            <a:t>Prestadores de servicios</a:t>
          </a:r>
          <a:endParaRPr lang="en-US" dirty="0"/>
        </a:p>
      </dgm:t>
    </dgm:pt>
    <dgm:pt modelId="{1C7966B8-C8E8-4DBD-877E-25FD445B1DB8}" type="parTrans" cxnId="{7C88DEE3-0076-451D-B81F-6F5760D28884}">
      <dgm:prSet/>
      <dgm:spPr/>
      <dgm:t>
        <a:bodyPr/>
        <a:lstStyle/>
        <a:p>
          <a:endParaRPr lang="en-US"/>
        </a:p>
      </dgm:t>
    </dgm:pt>
    <dgm:pt modelId="{8D4FC30E-0D71-4203-9576-45022B7B50FA}" type="sibTrans" cxnId="{7C88DEE3-0076-451D-B81F-6F5760D28884}">
      <dgm:prSet/>
      <dgm:spPr/>
      <dgm:t>
        <a:bodyPr/>
        <a:lstStyle/>
        <a:p>
          <a:endParaRPr lang="en-US"/>
        </a:p>
      </dgm:t>
    </dgm:pt>
    <dgm:pt modelId="{E09B78A7-65C5-4553-AD30-F1E42000A25A}">
      <dgm:prSet phldrT="[Texto]"/>
      <dgm:spPr/>
      <dgm:t>
        <a:bodyPr/>
        <a:lstStyle/>
        <a:p>
          <a:r>
            <a:rPr lang="es-419" dirty="0"/>
            <a:t>Admisiones y registro</a:t>
          </a:r>
          <a:endParaRPr lang="en-US" dirty="0"/>
        </a:p>
      </dgm:t>
    </dgm:pt>
    <dgm:pt modelId="{315C5BF9-C3C5-486D-BF53-81EE308129CA}" type="parTrans" cxnId="{27523749-EB11-4A56-B7CE-69B234BADFFA}">
      <dgm:prSet/>
      <dgm:spPr/>
      <dgm:t>
        <a:bodyPr/>
        <a:lstStyle/>
        <a:p>
          <a:endParaRPr lang="en-US"/>
        </a:p>
      </dgm:t>
    </dgm:pt>
    <dgm:pt modelId="{15876BDF-6F5F-45C7-86CA-239E355B9CD1}" type="sibTrans" cxnId="{27523749-EB11-4A56-B7CE-69B234BADFFA}">
      <dgm:prSet/>
      <dgm:spPr/>
      <dgm:t>
        <a:bodyPr/>
        <a:lstStyle/>
        <a:p>
          <a:endParaRPr lang="en-US"/>
        </a:p>
      </dgm:t>
    </dgm:pt>
    <dgm:pt modelId="{724F14E4-AD24-4873-9A8B-5D9CBF03FD22}">
      <dgm:prSet phldrT="[Texto]"/>
      <dgm:spPr/>
      <dgm:t>
        <a:bodyPr/>
        <a:lstStyle/>
        <a:p>
          <a:r>
            <a:rPr lang="es-419" dirty="0"/>
            <a:t>Prioridad del financiamiento</a:t>
          </a:r>
          <a:endParaRPr lang="en-US" dirty="0"/>
        </a:p>
      </dgm:t>
    </dgm:pt>
    <dgm:pt modelId="{3EB201E8-1D61-4E0F-931F-51360C4857A1}" type="parTrans" cxnId="{A1C4B4A2-9FBD-46FC-A505-D900A07E0F93}">
      <dgm:prSet/>
      <dgm:spPr/>
      <dgm:t>
        <a:bodyPr/>
        <a:lstStyle/>
        <a:p>
          <a:endParaRPr lang="en-US"/>
        </a:p>
      </dgm:t>
    </dgm:pt>
    <dgm:pt modelId="{FEF0C49C-074D-48DF-A8BE-A4032C9440B6}" type="sibTrans" cxnId="{A1C4B4A2-9FBD-46FC-A505-D900A07E0F93}">
      <dgm:prSet/>
      <dgm:spPr/>
      <dgm:t>
        <a:bodyPr/>
        <a:lstStyle/>
        <a:p>
          <a:endParaRPr lang="en-US"/>
        </a:p>
      </dgm:t>
    </dgm:pt>
    <dgm:pt modelId="{76B4ED61-1C0A-4DA2-A8E8-4CCF52D0FB37}">
      <dgm:prSet phldrT="[Texto]"/>
      <dgm:spPr/>
      <dgm:t>
        <a:bodyPr/>
        <a:lstStyle/>
        <a:p>
          <a:r>
            <a:rPr lang="es-419" dirty="0"/>
            <a:t>Colaboradores Externos</a:t>
          </a:r>
          <a:endParaRPr lang="en-US" dirty="0"/>
        </a:p>
      </dgm:t>
    </dgm:pt>
    <dgm:pt modelId="{6FBA24C4-5F56-489C-8D9F-DC488EA8A583}" type="parTrans" cxnId="{322043C2-5C9B-4C74-8DA9-35668F9BB0C0}">
      <dgm:prSet/>
      <dgm:spPr/>
      <dgm:t>
        <a:bodyPr/>
        <a:lstStyle/>
        <a:p>
          <a:endParaRPr lang="en-US"/>
        </a:p>
      </dgm:t>
    </dgm:pt>
    <dgm:pt modelId="{7E168E7D-387A-4A24-825E-102D25FD335A}" type="sibTrans" cxnId="{322043C2-5C9B-4C74-8DA9-35668F9BB0C0}">
      <dgm:prSet/>
      <dgm:spPr/>
      <dgm:t>
        <a:bodyPr/>
        <a:lstStyle/>
        <a:p>
          <a:endParaRPr lang="en-US"/>
        </a:p>
      </dgm:t>
    </dgm:pt>
    <dgm:pt modelId="{CCF3BBB1-08EE-4F10-A1D1-1BD5A2D4F0E9}">
      <dgm:prSet phldrT="[Texto]"/>
      <dgm:spPr/>
      <dgm:t>
        <a:bodyPr/>
        <a:lstStyle/>
        <a:p>
          <a:r>
            <a:rPr lang="es-419" dirty="0"/>
            <a:t>Gestor de financiero*</a:t>
          </a:r>
          <a:endParaRPr lang="en-US" dirty="0"/>
        </a:p>
      </dgm:t>
    </dgm:pt>
    <dgm:pt modelId="{D5EB320B-3848-4106-B3DE-607A24250AAA}" type="parTrans" cxnId="{4D7C4F19-C530-41B7-AD61-08C0545D8FF7}">
      <dgm:prSet/>
      <dgm:spPr/>
      <dgm:t>
        <a:bodyPr/>
        <a:lstStyle/>
        <a:p>
          <a:endParaRPr lang="en-US"/>
        </a:p>
      </dgm:t>
    </dgm:pt>
    <dgm:pt modelId="{52CF1155-A98E-42CE-88F8-6C1BC3A2E2CF}" type="sibTrans" cxnId="{4D7C4F19-C530-41B7-AD61-08C0545D8FF7}">
      <dgm:prSet/>
      <dgm:spPr/>
      <dgm:t>
        <a:bodyPr/>
        <a:lstStyle/>
        <a:p>
          <a:endParaRPr lang="en-US"/>
        </a:p>
      </dgm:t>
    </dgm:pt>
    <dgm:pt modelId="{2F1403C2-8AD4-4AB0-A738-9B45F082982C}">
      <dgm:prSet phldrT="[Texto]"/>
      <dgm:spPr/>
      <dgm:t>
        <a:bodyPr/>
        <a:lstStyle/>
        <a:p>
          <a:r>
            <a:rPr lang="es-419" dirty="0"/>
            <a:t>hospedaje</a:t>
          </a:r>
          <a:endParaRPr lang="en-US" dirty="0"/>
        </a:p>
      </dgm:t>
    </dgm:pt>
    <dgm:pt modelId="{D5D3A76F-1E1B-455B-B1AB-56846110BBEE}" type="parTrans" cxnId="{313DE8EC-EF42-445A-A9C9-43C2A8FEE55E}">
      <dgm:prSet/>
      <dgm:spPr/>
      <dgm:t>
        <a:bodyPr/>
        <a:lstStyle/>
        <a:p>
          <a:endParaRPr lang="en-US"/>
        </a:p>
      </dgm:t>
    </dgm:pt>
    <dgm:pt modelId="{6CD38C55-E161-403F-B7B4-02FD8555B176}" type="sibTrans" cxnId="{313DE8EC-EF42-445A-A9C9-43C2A8FEE55E}">
      <dgm:prSet/>
      <dgm:spPr/>
      <dgm:t>
        <a:bodyPr/>
        <a:lstStyle/>
        <a:p>
          <a:endParaRPr lang="en-US"/>
        </a:p>
      </dgm:t>
    </dgm:pt>
    <dgm:pt modelId="{EC24245A-0F92-44A8-9105-9045298C66AB}">
      <dgm:prSet phldrT="[Texto]"/>
      <dgm:spPr/>
      <dgm:t>
        <a:bodyPr/>
        <a:lstStyle/>
        <a:p>
          <a:r>
            <a:rPr lang="es-419" dirty="0"/>
            <a:t>Traslados y seguros </a:t>
          </a:r>
          <a:endParaRPr lang="en-US" dirty="0"/>
        </a:p>
      </dgm:t>
    </dgm:pt>
    <dgm:pt modelId="{53A5476A-A62F-41A2-B834-489F310DF887}" type="parTrans" cxnId="{113ED9F3-B591-46F3-BFDD-392D3C439DF3}">
      <dgm:prSet/>
      <dgm:spPr/>
      <dgm:t>
        <a:bodyPr/>
        <a:lstStyle/>
        <a:p>
          <a:endParaRPr lang="en-US"/>
        </a:p>
      </dgm:t>
    </dgm:pt>
    <dgm:pt modelId="{5EFCD489-0E72-4476-8D6F-0A152BEA3EE6}" type="sibTrans" cxnId="{113ED9F3-B591-46F3-BFDD-392D3C439DF3}">
      <dgm:prSet/>
      <dgm:spPr/>
      <dgm:t>
        <a:bodyPr/>
        <a:lstStyle/>
        <a:p>
          <a:endParaRPr lang="en-US"/>
        </a:p>
      </dgm:t>
    </dgm:pt>
    <dgm:pt modelId="{19EC3934-865B-4E76-9F1E-0571665529C9}">
      <dgm:prSet phldrT="[Texto]"/>
      <dgm:spPr/>
      <dgm:t>
        <a:bodyPr/>
        <a:lstStyle/>
        <a:p>
          <a:r>
            <a:rPr lang="es-419" dirty="0"/>
            <a:t>Universidades </a:t>
          </a:r>
          <a:endParaRPr lang="en-US" dirty="0"/>
        </a:p>
      </dgm:t>
    </dgm:pt>
    <dgm:pt modelId="{84A310D3-9C47-4808-ACE4-22B66EEA765D}" type="parTrans" cxnId="{F93287E0-05C1-4E08-A4EB-C5E7F0AA5F99}">
      <dgm:prSet/>
      <dgm:spPr/>
      <dgm:t>
        <a:bodyPr/>
        <a:lstStyle/>
        <a:p>
          <a:endParaRPr lang="en-US"/>
        </a:p>
      </dgm:t>
    </dgm:pt>
    <dgm:pt modelId="{3525D550-9ED7-4B4E-B57D-547D7EFDE527}" type="sibTrans" cxnId="{F93287E0-05C1-4E08-A4EB-C5E7F0AA5F99}">
      <dgm:prSet/>
      <dgm:spPr/>
      <dgm:t>
        <a:bodyPr/>
        <a:lstStyle/>
        <a:p>
          <a:endParaRPr lang="en-US"/>
        </a:p>
      </dgm:t>
    </dgm:pt>
    <dgm:pt modelId="{39D3FD8E-6709-4E89-A498-E61B859C0728}">
      <dgm:prSet phldrT="[Texto]"/>
      <dgm:spPr/>
      <dgm:t>
        <a:bodyPr/>
        <a:lstStyle/>
        <a:p>
          <a:r>
            <a:rPr lang="es-419" dirty="0"/>
            <a:t>Migración y Cancillería </a:t>
          </a:r>
          <a:endParaRPr lang="en-US" dirty="0"/>
        </a:p>
      </dgm:t>
    </dgm:pt>
    <dgm:pt modelId="{31635773-46B4-49E6-A2BB-1705F244B2E7}" type="parTrans" cxnId="{DC0B97C3-A3D8-4054-9A2F-460E70CC3E1E}">
      <dgm:prSet/>
      <dgm:spPr/>
      <dgm:t>
        <a:bodyPr/>
        <a:lstStyle/>
        <a:p>
          <a:endParaRPr lang="en-US"/>
        </a:p>
      </dgm:t>
    </dgm:pt>
    <dgm:pt modelId="{9ADDB8A4-241B-40FD-9031-7D28AA6753CB}" type="sibTrans" cxnId="{DC0B97C3-A3D8-4054-9A2F-460E70CC3E1E}">
      <dgm:prSet/>
      <dgm:spPr/>
      <dgm:t>
        <a:bodyPr/>
        <a:lstStyle/>
        <a:p>
          <a:endParaRPr lang="en-US"/>
        </a:p>
      </dgm:t>
    </dgm:pt>
    <dgm:pt modelId="{8B7E5CEB-9D6C-4A76-BBDD-43C8AB457A8D}" type="pres">
      <dgm:prSet presAssocID="{427529E4-4F11-4E8C-8219-FB8794F917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DB2989-5F5D-4548-BD27-03AA0AA67E0E}" type="pres">
      <dgm:prSet presAssocID="{9BEB0804-CE76-423C-B57C-8E3F9D014FAB}" presName="root" presStyleCnt="0"/>
      <dgm:spPr/>
    </dgm:pt>
    <dgm:pt modelId="{E4B9B28E-9B48-4102-9853-9B600C4EF59B}" type="pres">
      <dgm:prSet presAssocID="{9BEB0804-CE76-423C-B57C-8E3F9D014FAB}" presName="rootComposite" presStyleCnt="0"/>
      <dgm:spPr/>
    </dgm:pt>
    <dgm:pt modelId="{3D50E813-BCD5-4B71-B580-8156C6CCE79C}" type="pres">
      <dgm:prSet presAssocID="{9BEB0804-CE76-423C-B57C-8E3F9D014FAB}" presName="rootText" presStyleLbl="node1" presStyleIdx="0" presStyleCnt="4"/>
      <dgm:spPr/>
    </dgm:pt>
    <dgm:pt modelId="{121F36DF-2810-4775-AECF-B6974EDFAAE2}" type="pres">
      <dgm:prSet presAssocID="{9BEB0804-CE76-423C-B57C-8E3F9D014FAB}" presName="rootConnector" presStyleLbl="node1" presStyleIdx="0" presStyleCnt="4"/>
      <dgm:spPr/>
    </dgm:pt>
    <dgm:pt modelId="{79334E79-438A-48C5-8FB0-7EDF5D1CBBB6}" type="pres">
      <dgm:prSet presAssocID="{9BEB0804-CE76-423C-B57C-8E3F9D014FAB}" presName="childShape" presStyleCnt="0"/>
      <dgm:spPr/>
    </dgm:pt>
    <dgm:pt modelId="{F07D8412-0944-4E45-AA26-102DCE13DBDB}" type="pres">
      <dgm:prSet presAssocID="{ADEDCD29-2987-4E6A-A75A-B87E9CE6A2B0}" presName="Name13" presStyleLbl="parChTrans1D2" presStyleIdx="0" presStyleCnt="17"/>
      <dgm:spPr/>
    </dgm:pt>
    <dgm:pt modelId="{C8A8C0C7-2975-4975-9CF1-5F6C4EFE23D4}" type="pres">
      <dgm:prSet presAssocID="{E99059C1-A7C9-40CE-A4A5-0D2067C221E9}" presName="childText" presStyleLbl="bgAcc1" presStyleIdx="0" presStyleCnt="17">
        <dgm:presLayoutVars>
          <dgm:bulletEnabled val="1"/>
        </dgm:presLayoutVars>
      </dgm:prSet>
      <dgm:spPr/>
    </dgm:pt>
    <dgm:pt modelId="{871578E9-A1C7-431C-9871-4AF075A2E1B5}" type="pres">
      <dgm:prSet presAssocID="{19264800-84B2-4CF5-84F3-E41346CDC52C}" presName="Name13" presStyleLbl="parChTrans1D2" presStyleIdx="1" presStyleCnt="17"/>
      <dgm:spPr/>
    </dgm:pt>
    <dgm:pt modelId="{1CCC562E-9995-40D9-B214-D1A1B48023D8}" type="pres">
      <dgm:prSet presAssocID="{97D2A6D4-F4A3-4C96-886E-F027AC12C63C}" presName="childText" presStyleLbl="bgAcc1" presStyleIdx="1" presStyleCnt="17">
        <dgm:presLayoutVars>
          <dgm:bulletEnabled val="1"/>
        </dgm:presLayoutVars>
      </dgm:prSet>
      <dgm:spPr/>
    </dgm:pt>
    <dgm:pt modelId="{88966DFF-54B0-472E-957F-2E7C3F2BD6CE}" type="pres">
      <dgm:prSet presAssocID="{2A09EB71-869F-4060-9FD0-1BAC38C07E85}" presName="Name13" presStyleLbl="parChTrans1D2" presStyleIdx="2" presStyleCnt="17"/>
      <dgm:spPr/>
    </dgm:pt>
    <dgm:pt modelId="{29302E53-2523-4CD2-BC6A-63A56DE7E021}" type="pres">
      <dgm:prSet presAssocID="{F819EEE3-8C39-437C-BCD3-5C9C9DDA6976}" presName="childText" presStyleLbl="bgAcc1" presStyleIdx="2" presStyleCnt="17">
        <dgm:presLayoutVars>
          <dgm:bulletEnabled val="1"/>
        </dgm:presLayoutVars>
      </dgm:prSet>
      <dgm:spPr/>
    </dgm:pt>
    <dgm:pt modelId="{5A658F8C-EC0A-4C41-9D05-4108C2E51053}" type="pres">
      <dgm:prSet presAssocID="{3EB201E8-1D61-4E0F-931F-51360C4857A1}" presName="Name13" presStyleLbl="parChTrans1D2" presStyleIdx="3" presStyleCnt="17"/>
      <dgm:spPr/>
    </dgm:pt>
    <dgm:pt modelId="{FCBCF2C7-C29F-4CBC-BB01-ACFC26967DEC}" type="pres">
      <dgm:prSet presAssocID="{724F14E4-AD24-4873-9A8B-5D9CBF03FD22}" presName="childText" presStyleLbl="bgAcc1" presStyleIdx="3" presStyleCnt="17">
        <dgm:presLayoutVars>
          <dgm:bulletEnabled val="1"/>
        </dgm:presLayoutVars>
      </dgm:prSet>
      <dgm:spPr/>
    </dgm:pt>
    <dgm:pt modelId="{5272716A-14FC-4D3E-BB4F-0D1B49258132}" type="pres">
      <dgm:prSet presAssocID="{B062036B-0EFE-43C6-BD7D-EDE180B7A01F}" presName="root" presStyleCnt="0"/>
      <dgm:spPr/>
    </dgm:pt>
    <dgm:pt modelId="{5357186B-9ED5-46C5-BA56-0DA65109C762}" type="pres">
      <dgm:prSet presAssocID="{B062036B-0EFE-43C6-BD7D-EDE180B7A01F}" presName="rootComposite" presStyleCnt="0"/>
      <dgm:spPr/>
    </dgm:pt>
    <dgm:pt modelId="{747B92FF-3BE1-49A9-9AB4-BD36419A95AC}" type="pres">
      <dgm:prSet presAssocID="{B062036B-0EFE-43C6-BD7D-EDE180B7A01F}" presName="rootText" presStyleLbl="node1" presStyleIdx="1" presStyleCnt="4"/>
      <dgm:spPr/>
    </dgm:pt>
    <dgm:pt modelId="{EEF3FD0E-44F6-4F74-AD25-13FD5670DF60}" type="pres">
      <dgm:prSet presAssocID="{B062036B-0EFE-43C6-BD7D-EDE180B7A01F}" presName="rootConnector" presStyleLbl="node1" presStyleIdx="1" presStyleCnt="4"/>
      <dgm:spPr/>
    </dgm:pt>
    <dgm:pt modelId="{16C556FE-BFD8-4852-9E16-DB4727EEE3FB}" type="pres">
      <dgm:prSet presAssocID="{B062036B-0EFE-43C6-BD7D-EDE180B7A01F}" presName="childShape" presStyleCnt="0"/>
      <dgm:spPr/>
    </dgm:pt>
    <dgm:pt modelId="{3E2D89C3-9799-4C24-AF63-1B24CE066F76}" type="pres">
      <dgm:prSet presAssocID="{BAFE438E-6A80-4D49-B046-786BD79403EF}" presName="Name13" presStyleLbl="parChTrans1D2" presStyleIdx="4" presStyleCnt="17"/>
      <dgm:spPr/>
    </dgm:pt>
    <dgm:pt modelId="{275062E3-4C0C-4119-ADD4-AE40157E40EF}" type="pres">
      <dgm:prSet presAssocID="{A155809A-D306-4431-842C-08561C62B93E}" presName="childText" presStyleLbl="bgAcc1" presStyleIdx="4" presStyleCnt="17">
        <dgm:presLayoutVars>
          <dgm:bulletEnabled val="1"/>
        </dgm:presLayoutVars>
      </dgm:prSet>
      <dgm:spPr/>
    </dgm:pt>
    <dgm:pt modelId="{2694C762-1E9A-4188-AA6D-51058C4F3CF8}" type="pres">
      <dgm:prSet presAssocID="{7BDFFF49-C08B-4459-A173-893AA97B04D7}" presName="Name13" presStyleLbl="parChTrans1D2" presStyleIdx="5" presStyleCnt="17"/>
      <dgm:spPr/>
    </dgm:pt>
    <dgm:pt modelId="{BCA50A0C-9EAD-4BB6-90CE-117D2A8D319A}" type="pres">
      <dgm:prSet presAssocID="{486D4E5D-929D-4A5A-8B33-C637DA0756F3}" presName="childText" presStyleLbl="bgAcc1" presStyleIdx="5" presStyleCnt="17">
        <dgm:presLayoutVars>
          <dgm:bulletEnabled val="1"/>
        </dgm:presLayoutVars>
      </dgm:prSet>
      <dgm:spPr/>
    </dgm:pt>
    <dgm:pt modelId="{47BAC650-3FD8-4ED7-BB50-CC88C687716D}" type="pres">
      <dgm:prSet presAssocID="{3906488A-9DA3-4E2F-9C31-C30936E8DEA9}" presName="Name13" presStyleLbl="parChTrans1D2" presStyleIdx="6" presStyleCnt="17"/>
      <dgm:spPr/>
    </dgm:pt>
    <dgm:pt modelId="{38729D22-3F80-421C-B62A-FD0930DE72B4}" type="pres">
      <dgm:prSet presAssocID="{E528089F-44E0-400E-BCBA-4F284E643161}" presName="childText" presStyleLbl="bgAcc1" presStyleIdx="6" presStyleCnt="17">
        <dgm:presLayoutVars>
          <dgm:bulletEnabled val="1"/>
        </dgm:presLayoutVars>
      </dgm:prSet>
      <dgm:spPr/>
    </dgm:pt>
    <dgm:pt modelId="{347F04B1-B7CC-45BE-8AF4-99C226CC5EDD}" type="pres">
      <dgm:prSet presAssocID="{E8E072AB-CDE3-49C2-9B8E-82D221735515}" presName="Name13" presStyleLbl="parChTrans1D2" presStyleIdx="7" presStyleCnt="17"/>
      <dgm:spPr/>
    </dgm:pt>
    <dgm:pt modelId="{716B619E-EE07-4EA9-9F88-140E83FA8B5B}" type="pres">
      <dgm:prSet presAssocID="{50270B87-6A2E-4DB7-BD25-19FDA0201DA1}" presName="childText" presStyleLbl="bgAcc1" presStyleIdx="7" presStyleCnt="17">
        <dgm:presLayoutVars>
          <dgm:bulletEnabled val="1"/>
        </dgm:presLayoutVars>
      </dgm:prSet>
      <dgm:spPr/>
    </dgm:pt>
    <dgm:pt modelId="{39515C9A-1D8E-420E-AD65-58E0D2BAAD76}" type="pres">
      <dgm:prSet presAssocID="{C8CA2C77-2568-442A-9D69-D613319EA98E}" presName="root" presStyleCnt="0"/>
      <dgm:spPr/>
    </dgm:pt>
    <dgm:pt modelId="{452FDFF6-571D-48DF-9D7B-09A1C093F736}" type="pres">
      <dgm:prSet presAssocID="{C8CA2C77-2568-442A-9D69-D613319EA98E}" presName="rootComposite" presStyleCnt="0"/>
      <dgm:spPr/>
    </dgm:pt>
    <dgm:pt modelId="{F363FC4A-5C68-4FEB-9E0D-3FD3FA20304B}" type="pres">
      <dgm:prSet presAssocID="{C8CA2C77-2568-442A-9D69-D613319EA98E}" presName="rootText" presStyleLbl="node1" presStyleIdx="2" presStyleCnt="4"/>
      <dgm:spPr/>
    </dgm:pt>
    <dgm:pt modelId="{21465D1C-ED71-48C8-B5CA-37393527448C}" type="pres">
      <dgm:prSet presAssocID="{C8CA2C77-2568-442A-9D69-D613319EA98E}" presName="rootConnector" presStyleLbl="node1" presStyleIdx="2" presStyleCnt="4"/>
      <dgm:spPr/>
    </dgm:pt>
    <dgm:pt modelId="{F8FBF3E8-65F3-4697-B6FF-41C19BE2BB56}" type="pres">
      <dgm:prSet presAssocID="{C8CA2C77-2568-442A-9D69-D613319EA98E}" presName="childShape" presStyleCnt="0"/>
      <dgm:spPr/>
    </dgm:pt>
    <dgm:pt modelId="{04CEFA91-B6E1-401C-B1B6-6ABA7B269AA9}" type="pres">
      <dgm:prSet presAssocID="{777190C8-EBC9-48C2-9376-64BF0CB7C360}" presName="Name13" presStyleLbl="parChTrans1D2" presStyleIdx="8" presStyleCnt="17"/>
      <dgm:spPr/>
    </dgm:pt>
    <dgm:pt modelId="{1EDCB5E6-04D1-41D7-B790-BB2E3CCF122A}" type="pres">
      <dgm:prSet presAssocID="{74B704DB-43F5-4C39-AE8D-242FF3D97CA3}" presName="childText" presStyleLbl="bgAcc1" presStyleIdx="8" presStyleCnt="17">
        <dgm:presLayoutVars>
          <dgm:bulletEnabled val="1"/>
        </dgm:presLayoutVars>
      </dgm:prSet>
      <dgm:spPr/>
    </dgm:pt>
    <dgm:pt modelId="{BC92FD78-53C3-4334-A220-3708E65BAE6B}" type="pres">
      <dgm:prSet presAssocID="{A8806F10-F75B-459E-876C-2D51F3B2002F}" presName="Name13" presStyleLbl="parChTrans1D2" presStyleIdx="9" presStyleCnt="17"/>
      <dgm:spPr/>
    </dgm:pt>
    <dgm:pt modelId="{9CA17B64-D2C5-4B9D-91AE-FEC70AAB4A59}" type="pres">
      <dgm:prSet presAssocID="{FD7BB1AE-7557-43BF-A2DB-46D2ABFE0FE8}" presName="childText" presStyleLbl="bgAcc1" presStyleIdx="9" presStyleCnt="17">
        <dgm:presLayoutVars>
          <dgm:bulletEnabled val="1"/>
        </dgm:presLayoutVars>
      </dgm:prSet>
      <dgm:spPr/>
    </dgm:pt>
    <dgm:pt modelId="{E08498F3-BF7F-430E-BB5D-D34B74DD95D5}" type="pres">
      <dgm:prSet presAssocID="{1C7966B8-C8E8-4DBD-877E-25FD445B1DB8}" presName="Name13" presStyleLbl="parChTrans1D2" presStyleIdx="10" presStyleCnt="17"/>
      <dgm:spPr/>
    </dgm:pt>
    <dgm:pt modelId="{B485BBBB-DB05-4A94-A758-7E5BCBB1B886}" type="pres">
      <dgm:prSet presAssocID="{E9F88049-2F58-45FB-A5F0-0567D8F91B7F}" presName="childText" presStyleLbl="bgAcc1" presStyleIdx="10" presStyleCnt="17">
        <dgm:presLayoutVars>
          <dgm:bulletEnabled val="1"/>
        </dgm:presLayoutVars>
      </dgm:prSet>
      <dgm:spPr/>
    </dgm:pt>
    <dgm:pt modelId="{CBAC2901-EA0F-4675-A32B-BD7092AE26E8}" type="pres">
      <dgm:prSet presAssocID="{315C5BF9-C3C5-486D-BF53-81EE308129CA}" presName="Name13" presStyleLbl="parChTrans1D2" presStyleIdx="11" presStyleCnt="17"/>
      <dgm:spPr/>
    </dgm:pt>
    <dgm:pt modelId="{2B92AEF0-ED38-49B2-AB27-D5CC5D4CE08C}" type="pres">
      <dgm:prSet presAssocID="{E09B78A7-65C5-4553-AD30-F1E42000A25A}" presName="childText" presStyleLbl="bgAcc1" presStyleIdx="11" presStyleCnt="17">
        <dgm:presLayoutVars>
          <dgm:bulletEnabled val="1"/>
        </dgm:presLayoutVars>
      </dgm:prSet>
      <dgm:spPr/>
    </dgm:pt>
    <dgm:pt modelId="{54AE06B7-4356-4E00-AE75-9CC59B63DB1C}" type="pres">
      <dgm:prSet presAssocID="{76B4ED61-1C0A-4DA2-A8E8-4CCF52D0FB37}" presName="root" presStyleCnt="0"/>
      <dgm:spPr/>
    </dgm:pt>
    <dgm:pt modelId="{29C665FB-0464-47C0-A205-D583FFCB23AB}" type="pres">
      <dgm:prSet presAssocID="{76B4ED61-1C0A-4DA2-A8E8-4CCF52D0FB37}" presName="rootComposite" presStyleCnt="0"/>
      <dgm:spPr/>
    </dgm:pt>
    <dgm:pt modelId="{23A90C80-3C68-496F-9BE3-AD3D3CD9C122}" type="pres">
      <dgm:prSet presAssocID="{76B4ED61-1C0A-4DA2-A8E8-4CCF52D0FB37}" presName="rootText" presStyleLbl="node1" presStyleIdx="3" presStyleCnt="4"/>
      <dgm:spPr/>
    </dgm:pt>
    <dgm:pt modelId="{AD67D146-BFA0-4BB0-92F1-B537DC10167C}" type="pres">
      <dgm:prSet presAssocID="{76B4ED61-1C0A-4DA2-A8E8-4CCF52D0FB37}" presName="rootConnector" presStyleLbl="node1" presStyleIdx="3" presStyleCnt="4"/>
      <dgm:spPr/>
    </dgm:pt>
    <dgm:pt modelId="{571BFE46-4D06-4DF9-9EBC-38CCF618FF7A}" type="pres">
      <dgm:prSet presAssocID="{76B4ED61-1C0A-4DA2-A8E8-4CCF52D0FB37}" presName="childShape" presStyleCnt="0"/>
      <dgm:spPr/>
    </dgm:pt>
    <dgm:pt modelId="{32334FF8-2EF4-40F8-A9EB-46F918FA54E9}" type="pres">
      <dgm:prSet presAssocID="{D5EB320B-3848-4106-B3DE-607A24250AAA}" presName="Name13" presStyleLbl="parChTrans1D2" presStyleIdx="12" presStyleCnt="17"/>
      <dgm:spPr/>
    </dgm:pt>
    <dgm:pt modelId="{0F9608DB-20E2-4967-8BB5-89134115717A}" type="pres">
      <dgm:prSet presAssocID="{CCF3BBB1-08EE-4F10-A1D1-1BD5A2D4F0E9}" presName="childText" presStyleLbl="bgAcc1" presStyleIdx="12" presStyleCnt="17">
        <dgm:presLayoutVars>
          <dgm:bulletEnabled val="1"/>
        </dgm:presLayoutVars>
      </dgm:prSet>
      <dgm:spPr/>
    </dgm:pt>
    <dgm:pt modelId="{E244513E-2AF9-47FD-AA6F-9957E6E254C9}" type="pres">
      <dgm:prSet presAssocID="{D5D3A76F-1E1B-455B-B1AB-56846110BBEE}" presName="Name13" presStyleLbl="parChTrans1D2" presStyleIdx="13" presStyleCnt="17"/>
      <dgm:spPr/>
    </dgm:pt>
    <dgm:pt modelId="{62252D9E-E049-43D1-BBB7-181E00F38F81}" type="pres">
      <dgm:prSet presAssocID="{2F1403C2-8AD4-4AB0-A738-9B45F082982C}" presName="childText" presStyleLbl="bgAcc1" presStyleIdx="13" presStyleCnt="17">
        <dgm:presLayoutVars>
          <dgm:bulletEnabled val="1"/>
        </dgm:presLayoutVars>
      </dgm:prSet>
      <dgm:spPr/>
    </dgm:pt>
    <dgm:pt modelId="{2585AAC6-8601-4AFC-82D6-9A9E7E9A2D05}" type="pres">
      <dgm:prSet presAssocID="{53A5476A-A62F-41A2-B834-489F310DF887}" presName="Name13" presStyleLbl="parChTrans1D2" presStyleIdx="14" presStyleCnt="17"/>
      <dgm:spPr/>
    </dgm:pt>
    <dgm:pt modelId="{E1190530-18C8-4489-BF9E-5E3AF48EDE8D}" type="pres">
      <dgm:prSet presAssocID="{EC24245A-0F92-44A8-9105-9045298C66AB}" presName="childText" presStyleLbl="bgAcc1" presStyleIdx="14" presStyleCnt="17">
        <dgm:presLayoutVars>
          <dgm:bulletEnabled val="1"/>
        </dgm:presLayoutVars>
      </dgm:prSet>
      <dgm:spPr/>
    </dgm:pt>
    <dgm:pt modelId="{5B8B9454-661C-4AD8-992D-88267A48B6B5}" type="pres">
      <dgm:prSet presAssocID="{84A310D3-9C47-4808-ACE4-22B66EEA765D}" presName="Name13" presStyleLbl="parChTrans1D2" presStyleIdx="15" presStyleCnt="17"/>
      <dgm:spPr/>
    </dgm:pt>
    <dgm:pt modelId="{DFB6A3DA-AB7B-4CC6-945A-2A8C2AD00650}" type="pres">
      <dgm:prSet presAssocID="{19EC3934-865B-4E76-9F1E-0571665529C9}" presName="childText" presStyleLbl="bgAcc1" presStyleIdx="15" presStyleCnt="17">
        <dgm:presLayoutVars>
          <dgm:bulletEnabled val="1"/>
        </dgm:presLayoutVars>
      </dgm:prSet>
      <dgm:spPr/>
    </dgm:pt>
    <dgm:pt modelId="{4A1F37FD-BB9F-438D-9490-669953DF7FCF}" type="pres">
      <dgm:prSet presAssocID="{31635773-46B4-49E6-A2BB-1705F244B2E7}" presName="Name13" presStyleLbl="parChTrans1D2" presStyleIdx="16" presStyleCnt="17"/>
      <dgm:spPr/>
    </dgm:pt>
    <dgm:pt modelId="{3A0993B1-9B4C-43D9-9ED0-170893426C2A}" type="pres">
      <dgm:prSet presAssocID="{39D3FD8E-6709-4E89-A498-E61B859C0728}" presName="childText" presStyleLbl="bgAcc1" presStyleIdx="16" presStyleCnt="17">
        <dgm:presLayoutVars>
          <dgm:bulletEnabled val="1"/>
        </dgm:presLayoutVars>
      </dgm:prSet>
      <dgm:spPr/>
    </dgm:pt>
  </dgm:ptLst>
  <dgm:cxnLst>
    <dgm:cxn modelId="{744EE200-5C7D-4A72-A2DE-5A2069781FBF}" srcId="{9BEB0804-CE76-423C-B57C-8E3F9D014FAB}" destId="{E99059C1-A7C9-40CE-A4A5-0D2067C221E9}" srcOrd="0" destOrd="0" parTransId="{ADEDCD29-2987-4E6A-A75A-B87E9CE6A2B0}" sibTransId="{C4DD8E61-2217-4939-BE39-A48F50923558}"/>
    <dgm:cxn modelId="{CEB85F0A-D1D8-4E21-B121-BDFEEC4281FB}" srcId="{B062036B-0EFE-43C6-BD7D-EDE180B7A01F}" destId="{A155809A-D306-4431-842C-08561C62B93E}" srcOrd="0" destOrd="0" parTransId="{BAFE438E-6A80-4D49-B046-786BD79403EF}" sibTransId="{EB223D3A-0800-4C88-96FB-B0B636ABCCE3}"/>
    <dgm:cxn modelId="{3F0B3711-F518-4F67-9EC5-6EB7652C6B56}" type="presOf" srcId="{E99059C1-A7C9-40CE-A4A5-0D2067C221E9}" destId="{C8A8C0C7-2975-4975-9CF1-5F6C4EFE23D4}" srcOrd="0" destOrd="0" presId="urn:microsoft.com/office/officeart/2005/8/layout/hierarchy3"/>
    <dgm:cxn modelId="{99BD5B11-4A9B-44AA-9535-17262D15F675}" type="presOf" srcId="{19EC3934-865B-4E76-9F1E-0571665529C9}" destId="{DFB6A3DA-AB7B-4CC6-945A-2A8C2AD00650}" srcOrd="0" destOrd="0" presId="urn:microsoft.com/office/officeart/2005/8/layout/hierarchy3"/>
    <dgm:cxn modelId="{4D7C4F19-C530-41B7-AD61-08C0545D8FF7}" srcId="{76B4ED61-1C0A-4DA2-A8E8-4CCF52D0FB37}" destId="{CCF3BBB1-08EE-4F10-A1D1-1BD5A2D4F0E9}" srcOrd="0" destOrd="0" parTransId="{D5EB320B-3848-4106-B3DE-607A24250AAA}" sibTransId="{52CF1155-A98E-42CE-88F8-6C1BC3A2E2CF}"/>
    <dgm:cxn modelId="{CC91E41B-6348-4168-B18E-DF60266C2DF8}" type="presOf" srcId="{D5EB320B-3848-4106-B3DE-607A24250AAA}" destId="{32334FF8-2EF4-40F8-A9EB-46F918FA54E9}" srcOrd="0" destOrd="0" presId="urn:microsoft.com/office/officeart/2005/8/layout/hierarchy3"/>
    <dgm:cxn modelId="{9DBD161F-EAF9-44F5-A913-A6D6CD5AE7E9}" type="presOf" srcId="{2A09EB71-869F-4060-9FD0-1BAC38C07E85}" destId="{88966DFF-54B0-472E-957F-2E7C3F2BD6CE}" srcOrd="0" destOrd="0" presId="urn:microsoft.com/office/officeart/2005/8/layout/hierarchy3"/>
    <dgm:cxn modelId="{9A93A623-5367-42BB-AE92-D65F47C37D85}" type="presOf" srcId="{19264800-84B2-4CF5-84F3-E41346CDC52C}" destId="{871578E9-A1C7-431C-9871-4AF075A2E1B5}" srcOrd="0" destOrd="0" presId="urn:microsoft.com/office/officeart/2005/8/layout/hierarchy3"/>
    <dgm:cxn modelId="{B5F21626-A7ED-4EE4-A6D7-730970DCBD4B}" type="presOf" srcId="{C8CA2C77-2568-442A-9D69-D613319EA98E}" destId="{F363FC4A-5C68-4FEB-9E0D-3FD3FA20304B}" srcOrd="0" destOrd="0" presId="urn:microsoft.com/office/officeart/2005/8/layout/hierarchy3"/>
    <dgm:cxn modelId="{F2652326-2EB0-4EB6-8349-396B87A2CF31}" type="presOf" srcId="{76B4ED61-1C0A-4DA2-A8E8-4CCF52D0FB37}" destId="{AD67D146-BFA0-4BB0-92F1-B537DC10167C}" srcOrd="1" destOrd="0" presId="urn:microsoft.com/office/officeart/2005/8/layout/hierarchy3"/>
    <dgm:cxn modelId="{178E9127-B65E-4AD8-9766-261F67BE7CB0}" type="presOf" srcId="{53A5476A-A62F-41A2-B834-489F310DF887}" destId="{2585AAC6-8601-4AFC-82D6-9A9E7E9A2D05}" srcOrd="0" destOrd="0" presId="urn:microsoft.com/office/officeart/2005/8/layout/hierarchy3"/>
    <dgm:cxn modelId="{D58C122D-87D8-4134-8B73-BBA04978D2E1}" srcId="{C8CA2C77-2568-442A-9D69-D613319EA98E}" destId="{FD7BB1AE-7557-43BF-A2DB-46D2ABFE0FE8}" srcOrd="1" destOrd="0" parTransId="{A8806F10-F75B-459E-876C-2D51F3B2002F}" sibTransId="{05A75003-AE93-4D9F-BF50-800058301AB8}"/>
    <dgm:cxn modelId="{3022162E-F575-482F-8436-98A25ED140D4}" srcId="{427529E4-4F11-4E8C-8219-FB8794F91787}" destId="{9BEB0804-CE76-423C-B57C-8E3F9D014FAB}" srcOrd="0" destOrd="0" parTransId="{20D1EE3B-AF23-479B-8362-15CCE34368C6}" sibTransId="{E801E9BF-3A11-482C-A9A5-D55F08E27562}"/>
    <dgm:cxn modelId="{5051F131-F97C-4C21-88B5-3DE4DECBF26D}" srcId="{B062036B-0EFE-43C6-BD7D-EDE180B7A01F}" destId="{50270B87-6A2E-4DB7-BD25-19FDA0201DA1}" srcOrd="3" destOrd="0" parTransId="{E8E072AB-CDE3-49C2-9B8E-82D221735515}" sibTransId="{A03858AF-8203-4906-9F9B-A6756DF2FDD6}"/>
    <dgm:cxn modelId="{4EA4FC39-2D8A-42E5-B550-1DA57C40174F}" type="presOf" srcId="{76B4ED61-1C0A-4DA2-A8E8-4CCF52D0FB37}" destId="{23A90C80-3C68-496F-9BE3-AD3D3CD9C122}" srcOrd="0" destOrd="0" presId="urn:microsoft.com/office/officeart/2005/8/layout/hierarchy3"/>
    <dgm:cxn modelId="{1AFD813B-FA8C-4AC1-8E38-A8108BA8CA49}" srcId="{C8CA2C77-2568-442A-9D69-D613319EA98E}" destId="{74B704DB-43F5-4C39-AE8D-242FF3D97CA3}" srcOrd="0" destOrd="0" parTransId="{777190C8-EBC9-48C2-9376-64BF0CB7C360}" sibTransId="{0535FD98-5763-436B-8195-605EF88E6746}"/>
    <dgm:cxn modelId="{B7CE523C-1155-4AE5-AEFA-ED265912562B}" type="presOf" srcId="{3906488A-9DA3-4E2F-9C31-C30936E8DEA9}" destId="{47BAC650-3FD8-4ED7-BB50-CC88C687716D}" srcOrd="0" destOrd="0" presId="urn:microsoft.com/office/officeart/2005/8/layout/hierarchy3"/>
    <dgm:cxn modelId="{C610465B-9280-403C-A984-32814F5EA035}" type="presOf" srcId="{777190C8-EBC9-48C2-9376-64BF0CB7C360}" destId="{04CEFA91-B6E1-401C-B1B6-6ABA7B269AA9}" srcOrd="0" destOrd="0" presId="urn:microsoft.com/office/officeart/2005/8/layout/hierarchy3"/>
    <dgm:cxn modelId="{41402441-8725-4DFF-9A4F-2988774E7FDF}" srcId="{427529E4-4F11-4E8C-8219-FB8794F91787}" destId="{C8CA2C77-2568-442A-9D69-D613319EA98E}" srcOrd="2" destOrd="0" parTransId="{2D7B2973-4434-4A7F-A6C7-2F662783054F}" sibTransId="{ED1A869F-33FD-4F0C-B9A0-39978C5CC5C7}"/>
    <dgm:cxn modelId="{52973241-74D9-4AE8-BEAD-92EECC921C89}" type="presOf" srcId="{EC24245A-0F92-44A8-9105-9045298C66AB}" destId="{E1190530-18C8-4489-BF9E-5E3AF48EDE8D}" srcOrd="0" destOrd="0" presId="urn:microsoft.com/office/officeart/2005/8/layout/hierarchy3"/>
    <dgm:cxn modelId="{29A99362-3075-411D-A60B-798995853304}" type="presOf" srcId="{3EB201E8-1D61-4E0F-931F-51360C4857A1}" destId="{5A658F8C-EC0A-4C41-9D05-4108C2E51053}" srcOrd="0" destOrd="0" presId="urn:microsoft.com/office/officeart/2005/8/layout/hierarchy3"/>
    <dgm:cxn modelId="{4521EE42-560E-47A2-B15B-D318EB6883B1}" type="presOf" srcId="{724F14E4-AD24-4873-9A8B-5D9CBF03FD22}" destId="{FCBCF2C7-C29F-4CBC-BB01-ACFC26967DEC}" srcOrd="0" destOrd="0" presId="urn:microsoft.com/office/officeart/2005/8/layout/hierarchy3"/>
    <dgm:cxn modelId="{6C17D544-CB9E-48DF-8A5A-A6FB9AF9F54B}" type="presOf" srcId="{84A310D3-9C47-4808-ACE4-22B66EEA765D}" destId="{5B8B9454-661C-4AD8-992D-88267A48B6B5}" srcOrd="0" destOrd="0" presId="urn:microsoft.com/office/officeart/2005/8/layout/hierarchy3"/>
    <dgm:cxn modelId="{7EDEF747-39F3-4DE4-B8A0-F033DAB9258E}" type="presOf" srcId="{E09B78A7-65C5-4553-AD30-F1E42000A25A}" destId="{2B92AEF0-ED38-49B2-AB27-D5CC5D4CE08C}" srcOrd="0" destOrd="0" presId="urn:microsoft.com/office/officeart/2005/8/layout/hierarchy3"/>
    <dgm:cxn modelId="{27523749-EB11-4A56-B7CE-69B234BADFFA}" srcId="{C8CA2C77-2568-442A-9D69-D613319EA98E}" destId="{E09B78A7-65C5-4553-AD30-F1E42000A25A}" srcOrd="3" destOrd="0" parTransId="{315C5BF9-C3C5-486D-BF53-81EE308129CA}" sibTransId="{15876BDF-6F5F-45C7-86CA-239E355B9CD1}"/>
    <dgm:cxn modelId="{2E6A426A-F1AB-496C-8C4C-E286D4ABBB65}" type="presOf" srcId="{39D3FD8E-6709-4E89-A498-E61B859C0728}" destId="{3A0993B1-9B4C-43D9-9ED0-170893426C2A}" srcOrd="0" destOrd="0" presId="urn:microsoft.com/office/officeart/2005/8/layout/hierarchy3"/>
    <dgm:cxn modelId="{6AF2156C-7978-4C3E-98E1-BCA5C78C5A06}" type="presOf" srcId="{486D4E5D-929D-4A5A-8B33-C637DA0756F3}" destId="{BCA50A0C-9EAD-4BB6-90CE-117D2A8D319A}" srcOrd="0" destOrd="0" presId="urn:microsoft.com/office/officeart/2005/8/layout/hierarchy3"/>
    <dgm:cxn modelId="{4994CC71-1195-4FF1-A9A3-BF17C4480896}" type="presOf" srcId="{427529E4-4F11-4E8C-8219-FB8794F91787}" destId="{8B7E5CEB-9D6C-4A76-BBDD-43C8AB457A8D}" srcOrd="0" destOrd="0" presId="urn:microsoft.com/office/officeart/2005/8/layout/hierarchy3"/>
    <dgm:cxn modelId="{5B61E152-CF20-4262-AB7C-AF8349F2F2BA}" type="presOf" srcId="{FD7BB1AE-7557-43BF-A2DB-46D2ABFE0FE8}" destId="{9CA17B64-D2C5-4B9D-91AE-FEC70AAB4A59}" srcOrd="0" destOrd="0" presId="urn:microsoft.com/office/officeart/2005/8/layout/hierarchy3"/>
    <dgm:cxn modelId="{19F53254-BA8A-4F56-9723-0D181B1B0B7B}" type="presOf" srcId="{CCF3BBB1-08EE-4F10-A1D1-1BD5A2D4F0E9}" destId="{0F9608DB-20E2-4967-8BB5-89134115717A}" srcOrd="0" destOrd="0" presId="urn:microsoft.com/office/officeart/2005/8/layout/hierarchy3"/>
    <dgm:cxn modelId="{32D0E757-2587-4AF8-88F7-2AFC92D07F90}" type="presOf" srcId="{D5D3A76F-1E1B-455B-B1AB-56846110BBEE}" destId="{E244513E-2AF9-47FD-AA6F-9957E6E254C9}" srcOrd="0" destOrd="0" presId="urn:microsoft.com/office/officeart/2005/8/layout/hierarchy3"/>
    <dgm:cxn modelId="{8385E35A-7599-4C26-86C6-02650F48939E}" type="presOf" srcId="{E528089F-44E0-400E-BCBA-4F284E643161}" destId="{38729D22-3F80-421C-B62A-FD0930DE72B4}" srcOrd="0" destOrd="0" presId="urn:microsoft.com/office/officeart/2005/8/layout/hierarchy3"/>
    <dgm:cxn modelId="{23ECEC81-D084-4584-9094-D2C0F089A36A}" type="presOf" srcId="{E9F88049-2F58-45FB-A5F0-0567D8F91B7F}" destId="{B485BBBB-DB05-4A94-A758-7E5BCBB1B886}" srcOrd="0" destOrd="0" presId="urn:microsoft.com/office/officeart/2005/8/layout/hierarchy3"/>
    <dgm:cxn modelId="{C57B9885-2BA4-4F79-8097-15ED1BC8244E}" type="presOf" srcId="{ADEDCD29-2987-4E6A-A75A-B87E9CE6A2B0}" destId="{F07D8412-0944-4E45-AA26-102DCE13DBDB}" srcOrd="0" destOrd="0" presId="urn:microsoft.com/office/officeart/2005/8/layout/hierarchy3"/>
    <dgm:cxn modelId="{63F26288-168B-4094-A30B-3E8966810790}" type="presOf" srcId="{97D2A6D4-F4A3-4C96-886E-F027AC12C63C}" destId="{1CCC562E-9995-40D9-B214-D1A1B48023D8}" srcOrd="0" destOrd="0" presId="urn:microsoft.com/office/officeart/2005/8/layout/hierarchy3"/>
    <dgm:cxn modelId="{6513248E-F889-4C1F-8547-0900A1640CDF}" type="presOf" srcId="{31635773-46B4-49E6-A2BB-1705F244B2E7}" destId="{4A1F37FD-BB9F-438D-9490-669953DF7FCF}" srcOrd="0" destOrd="0" presId="urn:microsoft.com/office/officeart/2005/8/layout/hierarchy3"/>
    <dgm:cxn modelId="{D5909991-85A2-4529-8E30-025C62121625}" type="presOf" srcId="{9BEB0804-CE76-423C-B57C-8E3F9D014FAB}" destId="{3D50E813-BCD5-4B71-B580-8156C6CCE79C}" srcOrd="0" destOrd="0" presId="urn:microsoft.com/office/officeart/2005/8/layout/hierarchy3"/>
    <dgm:cxn modelId="{A1C4B4A2-9FBD-46FC-A505-D900A07E0F93}" srcId="{9BEB0804-CE76-423C-B57C-8E3F9D014FAB}" destId="{724F14E4-AD24-4873-9A8B-5D9CBF03FD22}" srcOrd="3" destOrd="0" parTransId="{3EB201E8-1D61-4E0F-931F-51360C4857A1}" sibTransId="{FEF0C49C-074D-48DF-A8BE-A4032C9440B6}"/>
    <dgm:cxn modelId="{37F17CA6-04AF-4FDC-8379-433A9D286C40}" type="presOf" srcId="{B062036B-0EFE-43C6-BD7D-EDE180B7A01F}" destId="{EEF3FD0E-44F6-4F74-AD25-13FD5670DF60}" srcOrd="1" destOrd="0" presId="urn:microsoft.com/office/officeart/2005/8/layout/hierarchy3"/>
    <dgm:cxn modelId="{109E83AC-77BD-4CD0-90F8-0CEA33F14F51}" type="presOf" srcId="{F819EEE3-8C39-437C-BCD3-5C9C9DDA6976}" destId="{29302E53-2523-4CD2-BC6A-63A56DE7E021}" srcOrd="0" destOrd="0" presId="urn:microsoft.com/office/officeart/2005/8/layout/hierarchy3"/>
    <dgm:cxn modelId="{EABADCB2-EE44-474F-890E-7B4CAA1C695A}" type="presOf" srcId="{C8CA2C77-2568-442A-9D69-D613319EA98E}" destId="{21465D1C-ED71-48C8-B5CA-37393527448C}" srcOrd="1" destOrd="0" presId="urn:microsoft.com/office/officeart/2005/8/layout/hierarchy3"/>
    <dgm:cxn modelId="{A46E25B4-E9CA-4827-9A41-4FE109145517}" srcId="{427529E4-4F11-4E8C-8219-FB8794F91787}" destId="{B062036B-0EFE-43C6-BD7D-EDE180B7A01F}" srcOrd="1" destOrd="0" parTransId="{3856F080-A2A9-47C7-8235-1320D150471F}" sibTransId="{7FB427B7-B691-448B-8EF7-86E0AF637C18}"/>
    <dgm:cxn modelId="{D191B5B5-8DBF-41DD-9692-456EB2020FD2}" type="presOf" srcId="{9BEB0804-CE76-423C-B57C-8E3F9D014FAB}" destId="{121F36DF-2810-4775-AECF-B6974EDFAAE2}" srcOrd="1" destOrd="0" presId="urn:microsoft.com/office/officeart/2005/8/layout/hierarchy3"/>
    <dgm:cxn modelId="{99C00AB8-04AE-4298-8244-BB5988D408CA}" type="presOf" srcId="{A8806F10-F75B-459E-876C-2D51F3B2002F}" destId="{BC92FD78-53C3-4334-A220-3708E65BAE6B}" srcOrd="0" destOrd="0" presId="urn:microsoft.com/office/officeart/2005/8/layout/hierarchy3"/>
    <dgm:cxn modelId="{7C4228BD-C939-4080-8628-8D36853702D6}" type="presOf" srcId="{A155809A-D306-4431-842C-08561C62B93E}" destId="{275062E3-4C0C-4119-ADD4-AE40157E40EF}" srcOrd="0" destOrd="0" presId="urn:microsoft.com/office/officeart/2005/8/layout/hierarchy3"/>
    <dgm:cxn modelId="{322043C2-5C9B-4C74-8DA9-35668F9BB0C0}" srcId="{427529E4-4F11-4E8C-8219-FB8794F91787}" destId="{76B4ED61-1C0A-4DA2-A8E8-4CCF52D0FB37}" srcOrd="3" destOrd="0" parTransId="{6FBA24C4-5F56-489C-8D9F-DC488EA8A583}" sibTransId="{7E168E7D-387A-4A24-825E-102D25FD335A}"/>
    <dgm:cxn modelId="{5F8386C2-E4E1-4E0D-ABDE-6E53590BA0C0}" type="presOf" srcId="{BAFE438E-6A80-4D49-B046-786BD79403EF}" destId="{3E2D89C3-9799-4C24-AF63-1B24CE066F76}" srcOrd="0" destOrd="0" presId="urn:microsoft.com/office/officeart/2005/8/layout/hierarchy3"/>
    <dgm:cxn modelId="{DC0B97C3-A3D8-4054-9A2F-460E70CC3E1E}" srcId="{76B4ED61-1C0A-4DA2-A8E8-4CCF52D0FB37}" destId="{39D3FD8E-6709-4E89-A498-E61B859C0728}" srcOrd="4" destOrd="0" parTransId="{31635773-46B4-49E6-A2BB-1705F244B2E7}" sibTransId="{9ADDB8A4-241B-40FD-9031-7D28AA6753CB}"/>
    <dgm:cxn modelId="{F8A5C4C6-A635-477B-951C-F734719A0BDC}" type="presOf" srcId="{1C7966B8-C8E8-4DBD-877E-25FD445B1DB8}" destId="{E08498F3-BF7F-430E-BB5D-D34B74DD95D5}" srcOrd="0" destOrd="0" presId="urn:microsoft.com/office/officeart/2005/8/layout/hierarchy3"/>
    <dgm:cxn modelId="{34514AC9-BC43-481E-8B09-8297AB379042}" srcId="{B062036B-0EFE-43C6-BD7D-EDE180B7A01F}" destId="{486D4E5D-929D-4A5A-8B33-C637DA0756F3}" srcOrd="1" destOrd="0" parTransId="{7BDFFF49-C08B-4459-A173-893AA97B04D7}" sibTransId="{BC2568B9-BCBC-40FC-9068-F6FE6526B036}"/>
    <dgm:cxn modelId="{5A0D35D3-9042-439C-9F28-8BCE925DE09D}" type="presOf" srcId="{315C5BF9-C3C5-486D-BF53-81EE308129CA}" destId="{CBAC2901-EA0F-4675-A32B-BD7092AE26E8}" srcOrd="0" destOrd="0" presId="urn:microsoft.com/office/officeart/2005/8/layout/hierarchy3"/>
    <dgm:cxn modelId="{06C63FD7-B690-4DC4-96C9-80898A531B93}" type="presOf" srcId="{7BDFFF49-C08B-4459-A173-893AA97B04D7}" destId="{2694C762-1E9A-4188-AA6D-51058C4F3CF8}" srcOrd="0" destOrd="0" presId="urn:microsoft.com/office/officeart/2005/8/layout/hierarchy3"/>
    <dgm:cxn modelId="{E8B8C8DA-C752-4F2D-B483-0804B28CE8D9}" type="presOf" srcId="{E8E072AB-CDE3-49C2-9B8E-82D221735515}" destId="{347F04B1-B7CC-45BE-8AF4-99C226CC5EDD}" srcOrd="0" destOrd="0" presId="urn:microsoft.com/office/officeart/2005/8/layout/hierarchy3"/>
    <dgm:cxn modelId="{124C7BDC-D87C-4B5D-B54E-26710BD28225}" type="presOf" srcId="{74B704DB-43F5-4C39-AE8D-242FF3D97CA3}" destId="{1EDCB5E6-04D1-41D7-B790-BB2E3CCF122A}" srcOrd="0" destOrd="0" presId="urn:microsoft.com/office/officeart/2005/8/layout/hierarchy3"/>
    <dgm:cxn modelId="{F93287E0-05C1-4E08-A4EB-C5E7F0AA5F99}" srcId="{76B4ED61-1C0A-4DA2-A8E8-4CCF52D0FB37}" destId="{19EC3934-865B-4E76-9F1E-0571665529C9}" srcOrd="3" destOrd="0" parTransId="{84A310D3-9C47-4808-ACE4-22B66EEA765D}" sibTransId="{3525D550-9ED7-4B4E-B57D-547D7EFDE527}"/>
    <dgm:cxn modelId="{D05AFAE0-2D49-4449-935E-2EFA2D246DDF}" type="presOf" srcId="{2F1403C2-8AD4-4AB0-A738-9B45F082982C}" destId="{62252D9E-E049-43D1-BBB7-181E00F38F81}" srcOrd="0" destOrd="0" presId="urn:microsoft.com/office/officeart/2005/8/layout/hierarchy3"/>
    <dgm:cxn modelId="{FD9E65E3-5678-440E-8FF6-87C7152E57CA}" srcId="{9BEB0804-CE76-423C-B57C-8E3F9D014FAB}" destId="{F819EEE3-8C39-437C-BCD3-5C9C9DDA6976}" srcOrd="2" destOrd="0" parTransId="{2A09EB71-869F-4060-9FD0-1BAC38C07E85}" sibTransId="{910FA757-4CDD-4C45-97CF-1CF289E53830}"/>
    <dgm:cxn modelId="{7C88DEE3-0076-451D-B81F-6F5760D28884}" srcId="{C8CA2C77-2568-442A-9D69-D613319EA98E}" destId="{E9F88049-2F58-45FB-A5F0-0567D8F91B7F}" srcOrd="2" destOrd="0" parTransId="{1C7966B8-C8E8-4DBD-877E-25FD445B1DB8}" sibTransId="{8D4FC30E-0D71-4203-9576-45022B7B50FA}"/>
    <dgm:cxn modelId="{B78F29E5-66CB-445D-BB3E-485030BDA8E7}" type="presOf" srcId="{B062036B-0EFE-43C6-BD7D-EDE180B7A01F}" destId="{747B92FF-3BE1-49A9-9AB4-BD36419A95AC}" srcOrd="0" destOrd="0" presId="urn:microsoft.com/office/officeart/2005/8/layout/hierarchy3"/>
    <dgm:cxn modelId="{9203FAEB-0DF8-4E9D-B056-8A370A1807C9}" srcId="{9BEB0804-CE76-423C-B57C-8E3F9D014FAB}" destId="{97D2A6D4-F4A3-4C96-886E-F027AC12C63C}" srcOrd="1" destOrd="0" parTransId="{19264800-84B2-4CF5-84F3-E41346CDC52C}" sibTransId="{584A984D-7C6D-4E82-897D-8FAFE9CAD5AA}"/>
    <dgm:cxn modelId="{313DE8EC-EF42-445A-A9C9-43C2A8FEE55E}" srcId="{76B4ED61-1C0A-4DA2-A8E8-4CCF52D0FB37}" destId="{2F1403C2-8AD4-4AB0-A738-9B45F082982C}" srcOrd="1" destOrd="0" parTransId="{D5D3A76F-1E1B-455B-B1AB-56846110BBEE}" sibTransId="{6CD38C55-E161-403F-B7B4-02FD8555B176}"/>
    <dgm:cxn modelId="{5113FFED-2FDD-4149-8C94-62B53D61E53A}" type="presOf" srcId="{50270B87-6A2E-4DB7-BD25-19FDA0201DA1}" destId="{716B619E-EE07-4EA9-9F88-140E83FA8B5B}" srcOrd="0" destOrd="0" presId="urn:microsoft.com/office/officeart/2005/8/layout/hierarchy3"/>
    <dgm:cxn modelId="{CD4F48F0-FFE9-43A0-8FA8-9B040BB1230B}" srcId="{B062036B-0EFE-43C6-BD7D-EDE180B7A01F}" destId="{E528089F-44E0-400E-BCBA-4F284E643161}" srcOrd="2" destOrd="0" parTransId="{3906488A-9DA3-4E2F-9C31-C30936E8DEA9}" sibTransId="{4DC5E248-5A43-4148-A4AD-B1D764B8E446}"/>
    <dgm:cxn modelId="{113ED9F3-B591-46F3-BFDD-392D3C439DF3}" srcId="{76B4ED61-1C0A-4DA2-A8E8-4CCF52D0FB37}" destId="{EC24245A-0F92-44A8-9105-9045298C66AB}" srcOrd="2" destOrd="0" parTransId="{53A5476A-A62F-41A2-B834-489F310DF887}" sibTransId="{5EFCD489-0E72-4476-8D6F-0A152BEA3EE6}"/>
    <dgm:cxn modelId="{CC951D21-2DA0-4511-956F-4632E2439142}" type="presParOf" srcId="{8B7E5CEB-9D6C-4A76-BBDD-43C8AB457A8D}" destId="{BCDB2989-5F5D-4548-BD27-03AA0AA67E0E}" srcOrd="0" destOrd="0" presId="urn:microsoft.com/office/officeart/2005/8/layout/hierarchy3"/>
    <dgm:cxn modelId="{250E7D95-0164-4D35-9075-979EF7D29201}" type="presParOf" srcId="{BCDB2989-5F5D-4548-BD27-03AA0AA67E0E}" destId="{E4B9B28E-9B48-4102-9853-9B600C4EF59B}" srcOrd="0" destOrd="0" presId="urn:microsoft.com/office/officeart/2005/8/layout/hierarchy3"/>
    <dgm:cxn modelId="{50722154-4EC4-4B4D-A0BD-4794B2215E77}" type="presParOf" srcId="{E4B9B28E-9B48-4102-9853-9B600C4EF59B}" destId="{3D50E813-BCD5-4B71-B580-8156C6CCE79C}" srcOrd="0" destOrd="0" presId="urn:microsoft.com/office/officeart/2005/8/layout/hierarchy3"/>
    <dgm:cxn modelId="{621817C8-E7C1-4F9F-BDB0-9BD3F0BF7C03}" type="presParOf" srcId="{E4B9B28E-9B48-4102-9853-9B600C4EF59B}" destId="{121F36DF-2810-4775-AECF-B6974EDFAAE2}" srcOrd="1" destOrd="0" presId="urn:microsoft.com/office/officeart/2005/8/layout/hierarchy3"/>
    <dgm:cxn modelId="{65F24CCD-CBED-4C2B-A099-E801FF6C6C67}" type="presParOf" srcId="{BCDB2989-5F5D-4548-BD27-03AA0AA67E0E}" destId="{79334E79-438A-48C5-8FB0-7EDF5D1CBBB6}" srcOrd="1" destOrd="0" presId="urn:microsoft.com/office/officeart/2005/8/layout/hierarchy3"/>
    <dgm:cxn modelId="{3F27CAE8-7850-44DE-A2E4-CAEBD61707F9}" type="presParOf" srcId="{79334E79-438A-48C5-8FB0-7EDF5D1CBBB6}" destId="{F07D8412-0944-4E45-AA26-102DCE13DBDB}" srcOrd="0" destOrd="0" presId="urn:microsoft.com/office/officeart/2005/8/layout/hierarchy3"/>
    <dgm:cxn modelId="{11138432-5656-433A-958B-80E9A15D3788}" type="presParOf" srcId="{79334E79-438A-48C5-8FB0-7EDF5D1CBBB6}" destId="{C8A8C0C7-2975-4975-9CF1-5F6C4EFE23D4}" srcOrd="1" destOrd="0" presId="urn:microsoft.com/office/officeart/2005/8/layout/hierarchy3"/>
    <dgm:cxn modelId="{C9FD8246-EC91-4BB1-B151-B1BB7A6D832A}" type="presParOf" srcId="{79334E79-438A-48C5-8FB0-7EDF5D1CBBB6}" destId="{871578E9-A1C7-431C-9871-4AF075A2E1B5}" srcOrd="2" destOrd="0" presId="urn:microsoft.com/office/officeart/2005/8/layout/hierarchy3"/>
    <dgm:cxn modelId="{93FBCC55-2968-4181-8574-3F1E3AEDA794}" type="presParOf" srcId="{79334E79-438A-48C5-8FB0-7EDF5D1CBBB6}" destId="{1CCC562E-9995-40D9-B214-D1A1B48023D8}" srcOrd="3" destOrd="0" presId="urn:microsoft.com/office/officeart/2005/8/layout/hierarchy3"/>
    <dgm:cxn modelId="{ACAE7AAF-5325-41A3-96B2-F746D272EEDD}" type="presParOf" srcId="{79334E79-438A-48C5-8FB0-7EDF5D1CBBB6}" destId="{88966DFF-54B0-472E-957F-2E7C3F2BD6CE}" srcOrd="4" destOrd="0" presId="urn:microsoft.com/office/officeart/2005/8/layout/hierarchy3"/>
    <dgm:cxn modelId="{98B7A868-CB46-4A5F-A1BD-02B6FB01F531}" type="presParOf" srcId="{79334E79-438A-48C5-8FB0-7EDF5D1CBBB6}" destId="{29302E53-2523-4CD2-BC6A-63A56DE7E021}" srcOrd="5" destOrd="0" presId="urn:microsoft.com/office/officeart/2005/8/layout/hierarchy3"/>
    <dgm:cxn modelId="{9CFC3B57-D564-44E7-B149-55F9603E0CDF}" type="presParOf" srcId="{79334E79-438A-48C5-8FB0-7EDF5D1CBBB6}" destId="{5A658F8C-EC0A-4C41-9D05-4108C2E51053}" srcOrd="6" destOrd="0" presId="urn:microsoft.com/office/officeart/2005/8/layout/hierarchy3"/>
    <dgm:cxn modelId="{48EB44CE-1954-4499-B21C-B804E6966822}" type="presParOf" srcId="{79334E79-438A-48C5-8FB0-7EDF5D1CBBB6}" destId="{FCBCF2C7-C29F-4CBC-BB01-ACFC26967DEC}" srcOrd="7" destOrd="0" presId="urn:microsoft.com/office/officeart/2005/8/layout/hierarchy3"/>
    <dgm:cxn modelId="{A817870B-2D4A-452B-A7FF-7560243F069F}" type="presParOf" srcId="{8B7E5CEB-9D6C-4A76-BBDD-43C8AB457A8D}" destId="{5272716A-14FC-4D3E-BB4F-0D1B49258132}" srcOrd="1" destOrd="0" presId="urn:microsoft.com/office/officeart/2005/8/layout/hierarchy3"/>
    <dgm:cxn modelId="{D6D81E0D-18EF-4942-9181-E8A78792A65F}" type="presParOf" srcId="{5272716A-14FC-4D3E-BB4F-0D1B49258132}" destId="{5357186B-9ED5-46C5-BA56-0DA65109C762}" srcOrd="0" destOrd="0" presId="urn:microsoft.com/office/officeart/2005/8/layout/hierarchy3"/>
    <dgm:cxn modelId="{4F424472-F802-4FEE-925C-40AEB858D2A1}" type="presParOf" srcId="{5357186B-9ED5-46C5-BA56-0DA65109C762}" destId="{747B92FF-3BE1-49A9-9AB4-BD36419A95AC}" srcOrd="0" destOrd="0" presId="urn:microsoft.com/office/officeart/2005/8/layout/hierarchy3"/>
    <dgm:cxn modelId="{823E5437-7E96-4A72-B692-A6F801C08DD7}" type="presParOf" srcId="{5357186B-9ED5-46C5-BA56-0DA65109C762}" destId="{EEF3FD0E-44F6-4F74-AD25-13FD5670DF60}" srcOrd="1" destOrd="0" presId="urn:microsoft.com/office/officeart/2005/8/layout/hierarchy3"/>
    <dgm:cxn modelId="{787A01F5-184A-4043-BAD9-2E661C8D1977}" type="presParOf" srcId="{5272716A-14FC-4D3E-BB4F-0D1B49258132}" destId="{16C556FE-BFD8-4852-9E16-DB4727EEE3FB}" srcOrd="1" destOrd="0" presId="urn:microsoft.com/office/officeart/2005/8/layout/hierarchy3"/>
    <dgm:cxn modelId="{324ECB28-D3D4-47FF-9EC9-E49E49795014}" type="presParOf" srcId="{16C556FE-BFD8-4852-9E16-DB4727EEE3FB}" destId="{3E2D89C3-9799-4C24-AF63-1B24CE066F76}" srcOrd="0" destOrd="0" presId="urn:microsoft.com/office/officeart/2005/8/layout/hierarchy3"/>
    <dgm:cxn modelId="{C38C9368-E346-4C29-9672-9E480D2A1221}" type="presParOf" srcId="{16C556FE-BFD8-4852-9E16-DB4727EEE3FB}" destId="{275062E3-4C0C-4119-ADD4-AE40157E40EF}" srcOrd="1" destOrd="0" presId="urn:microsoft.com/office/officeart/2005/8/layout/hierarchy3"/>
    <dgm:cxn modelId="{E397011D-3968-4C2E-A0F9-19C1CD193BD0}" type="presParOf" srcId="{16C556FE-BFD8-4852-9E16-DB4727EEE3FB}" destId="{2694C762-1E9A-4188-AA6D-51058C4F3CF8}" srcOrd="2" destOrd="0" presId="urn:microsoft.com/office/officeart/2005/8/layout/hierarchy3"/>
    <dgm:cxn modelId="{0ECD61E1-D485-490D-ADE6-4055FA9343E4}" type="presParOf" srcId="{16C556FE-BFD8-4852-9E16-DB4727EEE3FB}" destId="{BCA50A0C-9EAD-4BB6-90CE-117D2A8D319A}" srcOrd="3" destOrd="0" presId="urn:microsoft.com/office/officeart/2005/8/layout/hierarchy3"/>
    <dgm:cxn modelId="{D030DE9C-1B0E-41BB-A65A-BD6DED7E4749}" type="presParOf" srcId="{16C556FE-BFD8-4852-9E16-DB4727EEE3FB}" destId="{47BAC650-3FD8-4ED7-BB50-CC88C687716D}" srcOrd="4" destOrd="0" presId="urn:microsoft.com/office/officeart/2005/8/layout/hierarchy3"/>
    <dgm:cxn modelId="{9FAF2B20-7AA7-4AB7-B896-16ED50C86816}" type="presParOf" srcId="{16C556FE-BFD8-4852-9E16-DB4727EEE3FB}" destId="{38729D22-3F80-421C-B62A-FD0930DE72B4}" srcOrd="5" destOrd="0" presId="urn:microsoft.com/office/officeart/2005/8/layout/hierarchy3"/>
    <dgm:cxn modelId="{F35E1421-C68C-4A32-82C2-5843E8279174}" type="presParOf" srcId="{16C556FE-BFD8-4852-9E16-DB4727EEE3FB}" destId="{347F04B1-B7CC-45BE-8AF4-99C226CC5EDD}" srcOrd="6" destOrd="0" presId="urn:microsoft.com/office/officeart/2005/8/layout/hierarchy3"/>
    <dgm:cxn modelId="{E6C4DD91-8645-4B7F-91FA-827129DC78EC}" type="presParOf" srcId="{16C556FE-BFD8-4852-9E16-DB4727EEE3FB}" destId="{716B619E-EE07-4EA9-9F88-140E83FA8B5B}" srcOrd="7" destOrd="0" presId="urn:microsoft.com/office/officeart/2005/8/layout/hierarchy3"/>
    <dgm:cxn modelId="{AE1E6662-42A3-463F-AD79-36E14A9B84A6}" type="presParOf" srcId="{8B7E5CEB-9D6C-4A76-BBDD-43C8AB457A8D}" destId="{39515C9A-1D8E-420E-AD65-58E0D2BAAD76}" srcOrd="2" destOrd="0" presId="urn:microsoft.com/office/officeart/2005/8/layout/hierarchy3"/>
    <dgm:cxn modelId="{A9BAD2FC-785F-4C7D-AB4A-FD58E4838367}" type="presParOf" srcId="{39515C9A-1D8E-420E-AD65-58E0D2BAAD76}" destId="{452FDFF6-571D-48DF-9D7B-09A1C093F736}" srcOrd="0" destOrd="0" presId="urn:microsoft.com/office/officeart/2005/8/layout/hierarchy3"/>
    <dgm:cxn modelId="{0B25368B-C64A-4B8D-A6E3-42BE0B73AEC6}" type="presParOf" srcId="{452FDFF6-571D-48DF-9D7B-09A1C093F736}" destId="{F363FC4A-5C68-4FEB-9E0D-3FD3FA20304B}" srcOrd="0" destOrd="0" presId="urn:microsoft.com/office/officeart/2005/8/layout/hierarchy3"/>
    <dgm:cxn modelId="{040E844B-3889-4381-A747-F260F2D64A55}" type="presParOf" srcId="{452FDFF6-571D-48DF-9D7B-09A1C093F736}" destId="{21465D1C-ED71-48C8-B5CA-37393527448C}" srcOrd="1" destOrd="0" presId="urn:microsoft.com/office/officeart/2005/8/layout/hierarchy3"/>
    <dgm:cxn modelId="{F6457E8C-F07A-497A-9483-299D4097820A}" type="presParOf" srcId="{39515C9A-1D8E-420E-AD65-58E0D2BAAD76}" destId="{F8FBF3E8-65F3-4697-B6FF-41C19BE2BB56}" srcOrd="1" destOrd="0" presId="urn:microsoft.com/office/officeart/2005/8/layout/hierarchy3"/>
    <dgm:cxn modelId="{C3FB1576-C20A-4331-A0BF-2DB3D7A1DB9F}" type="presParOf" srcId="{F8FBF3E8-65F3-4697-B6FF-41C19BE2BB56}" destId="{04CEFA91-B6E1-401C-B1B6-6ABA7B269AA9}" srcOrd="0" destOrd="0" presId="urn:microsoft.com/office/officeart/2005/8/layout/hierarchy3"/>
    <dgm:cxn modelId="{55C5A717-18AC-4C20-8134-3594D86B73F7}" type="presParOf" srcId="{F8FBF3E8-65F3-4697-B6FF-41C19BE2BB56}" destId="{1EDCB5E6-04D1-41D7-B790-BB2E3CCF122A}" srcOrd="1" destOrd="0" presId="urn:microsoft.com/office/officeart/2005/8/layout/hierarchy3"/>
    <dgm:cxn modelId="{3EFB4F98-7317-4893-B4C7-AC436FB5E680}" type="presParOf" srcId="{F8FBF3E8-65F3-4697-B6FF-41C19BE2BB56}" destId="{BC92FD78-53C3-4334-A220-3708E65BAE6B}" srcOrd="2" destOrd="0" presId="urn:microsoft.com/office/officeart/2005/8/layout/hierarchy3"/>
    <dgm:cxn modelId="{6D9A5C3C-91E7-4AA0-9955-1D204B0B2F0B}" type="presParOf" srcId="{F8FBF3E8-65F3-4697-B6FF-41C19BE2BB56}" destId="{9CA17B64-D2C5-4B9D-91AE-FEC70AAB4A59}" srcOrd="3" destOrd="0" presId="urn:microsoft.com/office/officeart/2005/8/layout/hierarchy3"/>
    <dgm:cxn modelId="{2EAB16C5-7FAA-40C2-BBD6-71CB42F38E70}" type="presParOf" srcId="{F8FBF3E8-65F3-4697-B6FF-41C19BE2BB56}" destId="{E08498F3-BF7F-430E-BB5D-D34B74DD95D5}" srcOrd="4" destOrd="0" presId="urn:microsoft.com/office/officeart/2005/8/layout/hierarchy3"/>
    <dgm:cxn modelId="{45A70578-C3D1-48C6-A308-406A944B6243}" type="presParOf" srcId="{F8FBF3E8-65F3-4697-B6FF-41C19BE2BB56}" destId="{B485BBBB-DB05-4A94-A758-7E5BCBB1B886}" srcOrd="5" destOrd="0" presId="urn:microsoft.com/office/officeart/2005/8/layout/hierarchy3"/>
    <dgm:cxn modelId="{00C1052A-6AE4-45D8-95D0-C87425EFB015}" type="presParOf" srcId="{F8FBF3E8-65F3-4697-B6FF-41C19BE2BB56}" destId="{CBAC2901-EA0F-4675-A32B-BD7092AE26E8}" srcOrd="6" destOrd="0" presId="urn:microsoft.com/office/officeart/2005/8/layout/hierarchy3"/>
    <dgm:cxn modelId="{B54B5680-A850-4B8F-8BAD-E902461B0911}" type="presParOf" srcId="{F8FBF3E8-65F3-4697-B6FF-41C19BE2BB56}" destId="{2B92AEF0-ED38-49B2-AB27-D5CC5D4CE08C}" srcOrd="7" destOrd="0" presId="urn:microsoft.com/office/officeart/2005/8/layout/hierarchy3"/>
    <dgm:cxn modelId="{74CC1718-1863-41F2-8C86-CA399B89F3E2}" type="presParOf" srcId="{8B7E5CEB-9D6C-4A76-BBDD-43C8AB457A8D}" destId="{54AE06B7-4356-4E00-AE75-9CC59B63DB1C}" srcOrd="3" destOrd="0" presId="urn:microsoft.com/office/officeart/2005/8/layout/hierarchy3"/>
    <dgm:cxn modelId="{90517F8F-E9B8-496E-90C4-44C0D5782E42}" type="presParOf" srcId="{54AE06B7-4356-4E00-AE75-9CC59B63DB1C}" destId="{29C665FB-0464-47C0-A205-D583FFCB23AB}" srcOrd="0" destOrd="0" presId="urn:microsoft.com/office/officeart/2005/8/layout/hierarchy3"/>
    <dgm:cxn modelId="{D1BD4D5D-A113-4E23-A252-1928CB7E53AF}" type="presParOf" srcId="{29C665FB-0464-47C0-A205-D583FFCB23AB}" destId="{23A90C80-3C68-496F-9BE3-AD3D3CD9C122}" srcOrd="0" destOrd="0" presId="urn:microsoft.com/office/officeart/2005/8/layout/hierarchy3"/>
    <dgm:cxn modelId="{B6F7ECA0-C9FB-4E34-9ED7-F4BE2D7ECE9F}" type="presParOf" srcId="{29C665FB-0464-47C0-A205-D583FFCB23AB}" destId="{AD67D146-BFA0-4BB0-92F1-B537DC10167C}" srcOrd="1" destOrd="0" presId="urn:microsoft.com/office/officeart/2005/8/layout/hierarchy3"/>
    <dgm:cxn modelId="{C52C0099-AEE0-43E9-9240-19B19CFD0A3B}" type="presParOf" srcId="{54AE06B7-4356-4E00-AE75-9CC59B63DB1C}" destId="{571BFE46-4D06-4DF9-9EBC-38CCF618FF7A}" srcOrd="1" destOrd="0" presId="urn:microsoft.com/office/officeart/2005/8/layout/hierarchy3"/>
    <dgm:cxn modelId="{BE8DD367-EFD9-4506-9021-D0C8FF277401}" type="presParOf" srcId="{571BFE46-4D06-4DF9-9EBC-38CCF618FF7A}" destId="{32334FF8-2EF4-40F8-A9EB-46F918FA54E9}" srcOrd="0" destOrd="0" presId="urn:microsoft.com/office/officeart/2005/8/layout/hierarchy3"/>
    <dgm:cxn modelId="{3D2EAA74-6099-463F-93B5-FB23D4FB4F88}" type="presParOf" srcId="{571BFE46-4D06-4DF9-9EBC-38CCF618FF7A}" destId="{0F9608DB-20E2-4967-8BB5-89134115717A}" srcOrd="1" destOrd="0" presId="urn:microsoft.com/office/officeart/2005/8/layout/hierarchy3"/>
    <dgm:cxn modelId="{80D5ACE8-B2F8-43C8-A0AA-917BD468620F}" type="presParOf" srcId="{571BFE46-4D06-4DF9-9EBC-38CCF618FF7A}" destId="{E244513E-2AF9-47FD-AA6F-9957E6E254C9}" srcOrd="2" destOrd="0" presId="urn:microsoft.com/office/officeart/2005/8/layout/hierarchy3"/>
    <dgm:cxn modelId="{9ADC0DAF-E8FB-4469-98E9-DBD061D5C2CD}" type="presParOf" srcId="{571BFE46-4D06-4DF9-9EBC-38CCF618FF7A}" destId="{62252D9E-E049-43D1-BBB7-181E00F38F81}" srcOrd="3" destOrd="0" presId="urn:microsoft.com/office/officeart/2005/8/layout/hierarchy3"/>
    <dgm:cxn modelId="{61AF1D8D-80AD-4B16-8750-8E78D3F53CB6}" type="presParOf" srcId="{571BFE46-4D06-4DF9-9EBC-38CCF618FF7A}" destId="{2585AAC6-8601-4AFC-82D6-9A9E7E9A2D05}" srcOrd="4" destOrd="0" presId="urn:microsoft.com/office/officeart/2005/8/layout/hierarchy3"/>
    <dgm:cxn modelId="{C1CE4297-10E8-48F5-8EB9-B75C5E8FCC44}" type="presParOf" srcId="{571BFE46-4D06-4DF9-9EBC-38CCF618FF7A}" destId="{E1190530-18C8-4489-BF9E-5E3AF48EDE8D}" srcOrd="5" destOrd="0" presId="urn:microsoft.com/office/officeart/2005/8/layout/hierarchy3"/>
    <dgm:cxn modelId="{6D8BB0DE-6E6A-4784-925E-F1557D85A26A}" type="presParOf" srcId="{571BFE46-4D06-4DF9-9EBC-38CCF618FF7A}" destId="{5B8B9454-661C-4AD8-992D-88267A48B6B5}" srcOrd="6" destOrd="0" presId="urn:microsoft.com/office/officeart/2005/8/layout/hierarchy3"/>
    <dgm:cxn modelId="{ABA7561D-0FCC-4B16-8C6C-04D5FDB4354B}" type="presParOf" srcId="{571BFE46-4D06-4DF9-9EBC-38CCF618FF7A}" destId="{DFB6A3DA-AB7B-4CC6-945A-2A8C2AD00650}" srcOrd="7" destOrd="0" presId="urn:microsoft.com/office/officeart/2005/8/layout/hierarchy3"/>
    <dgm:cxn modelId="{284499CE-7381-4445-A462-E94D07B2F36F}" type="presParOf" srcId="{571BFE46-4D06-4DF9-9EBC-38CCF618FF7A}" destId="{4A1F37FD-BB9F-438D-9490-669953DF7FCF}" srcOrd="8" destOrd="0" presId="urn:microsoft.com/office/officeart/2005/8/layout/hierarchy3"/>
    <dgm:cxn modelId="{619FEFA1-85C6-45A3-A666-F9C943FD075E}" type="presParOf" srcId="{571BFE46-4D06-4DF9-9EBC-38CCF618FF7A}" destId="{3A0993B1-9B4C-43D9-9ED0-170893426C2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8FE98-F9C0-477D-9662-108A67B172FE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4FEC9F-FB60-4ABF-810C-4AD39BECA52B}">
      <dgm:prSet phldrT="[Texto]"/>
      <dgm:spPr/>
      <dgm:t>
        <a:bodyPr/>
        <a:lstStyle/>
        <a:p>
          <a:r>
            <a:rPr lang="es-419" dirty="0"/>
            <a:t>Calidad e innovación</a:t>
          </a:r>
          <a:endParaRPr lang="en-US" dirty="0"/>
        </a:p>
      </dgm:t>
    </dgm:pt>
    <dgm:pt modelId="{816D2885-33AB-485C-89D2-4F4BD75B6A17}" type="parTrans" cxnId="{472D2162-49F2-40E4-92C8-372DE596A68C}">
      <dgm:prSet/>
      <dgm:spPr/>
      <dgm:t>
        <a:bodyPr/>
        <a:lstStyle/>
        <a:p>
          <a:endParaRPr lang="en-US"/>
        </a:p>
      </dgm:t>
    </dgm:pt>
    <dgm:pt modelId="{203B8183-368A-46B6-88CE-8642884966FB}" type="sibTrans" cxnId="{472D2162-49F2-40E4-92C8-372DE596A68C}">
      <dgm:prSet/>
      <dgm:spPr/>
      <dgm:t>
        <a:bodyPr/>
        <a:lstStyle/>
        <a:p>
          <a:endParaRPr lang="en-US"/>
        </a:p>
      </dgm:t>
    </dgm:pt>
    <dgm:pt modelId="{761FB096-BBC0-443D-80D9-FED766EC3A98}">
      <dgm:prSet phldrT="[Texto]" custT="1"/>
      <dgm:spPr/>
      <dgm:t>
        <a:bodyPr/>
        <a:lstStyle/>
        <a:p>
          <a:r>
            <a:rPr lang="es-419" sz="1600" b="1" dirty="0"/>
            <a:t>Actualización académica </a:t>
          </a:r>
          <a:endParaRPr lang="en-US" sz="1600" b="1" dirty="0"/>
        </a:p>
      </dgm:t>
    </dgm:pt>
    <dgm:pt modelId="{9F47C4D8-1471-4118-A6AD-1BD203352064}" type="parTrans" cxnId="{1CE2176C-75B1-458A-AF64-4A309EB551A8}">
      <dgm:prSet/>
      <dgm:spPr/>
      <dgm:t>
        <a:bodyPr/>
        <a:lstStyle/>
        <a:p>
          <a:endParaRPr lang="en-US"/>
        </a:p>
      </dgm:t>
    </dgm:pt>
    <dgm:pt modelId="{8CA59447-6351-4EDD-99A9-396596C20941}" type="sibTrans" cxnId="{1CE2176C-75B1-458A-AF64-4A309EB551A8}">
      <dgm:prSet/>
      <dgm:spPr/>
      <dgm:t>
        <a:bodyPr/>
        <a:lstStyle/>
        <a:p>
          <a:endParaRPr lang="en-US"/>
        </a:p>
      </dgm:t>
    </dgm:pt>
    <dgm:pt modelId="{CCD72ABC-364D-40A4-8658-781956EB9A77}">
      <dgm:prSet phldrT="[Texto]" custT="1"/>
      <dgm:spPr/>
      <dgm:t>
        <a:bodyPr/>
        <a:lstStyle/>
        <a:p>
          <a:r>
            <a:rPr lang="es-419" sz="1600" b="1" dirty="0"/>
            <a:t>Ampliación de los servicios académicos </a:t>
          </a:r>
          <a:endParaRPr lang="en-US" sz="1600" b="1" dirty="0"/>
        </a:p>
      </dgm:t>
    </dgm:pt>
    <dgm:pt modelId="{257BE57E-C437-4DC1-AE12-74154571B880}" type="parTrans" cxnId="{F33E7F9A-E454-46D3-9AEB-EB6B2A021EBF}">
      <dgm:prSet/>
      <dgm:spPr/>
      <dgm:t>
        <a:bodyPr/>
        <a:lstStyle/>
        <a:p>
          <a:endParaRPr lang="en-US"/>
        </a:p>
      </dgm:t>
    </dgm:pt>
    <dgm:pt modelId="{6F01E232-DA31-4797-B5C9-C53B071C12E2}" type="sibTrans" cxnId="{F33E7F9A-E454-46D3-9AEB-EB6B2A021EBF}">
      <dgm:prSet/>
      <dgm:spPr/>
      <dgm:t>
        <a:bodyPr/>
        <a:lstStyle/>
        <a:p>
          <a:endParaRPr lang="en-US"/>
        </a:p>
      </dgm:t>
    </dgm:pt>
    <dgm:pt modelId="{A3EF25AA-7C3F-4F6D-B36D-F71BEBBCD75A}">
      <dgm:prSet phldrT="[Texto]" custT="1"/>
      <dgm:spPr/>
      <dgm:t>
        <a:bodyPr/>
        <a:lstStyle/>
        <a:p>
          <a:r>
            <a:rPr lang="es-419" sz="1600" b="1" dirty="0"/>
            <a:t>Mejora de la gestión académica y </a:t>
          </a:r>
          <a:r>
            <a:rPr lang="es-419" sz="1600" b="1" dirty="0" err="1"/>
            <a:t>adm</a:t>
          </a:r>
          <a:r>
            <a:rPr lang="es-419" sz="1600" b="1" dirty="0"/>
            <a:t>. </a:t>
          </a:r>
          <a:endParaRPr lang="en-US" sz="1600" b="1" dirty="0"/>
        </a:p>
      </dgm:t>
    </dgm:pt>
    <dgm:pt modelId="{DD2C9072-DE39-4352-BFE1-FA8826A46AB6}" type="parTrans" cxnId="{D5B778F5-D6D4-41DB-B03C-057ADD00F161}">
      <dgm:prSet/>
      <dgm:spPr/>
      <dgm:t>
        <a:bodyPr/>
        <a:lstStyle/>
        <a:p>
          <a:endParaRPr lang="en-US"/>
        </a:p>
      </dgm:t>
    </dgm:pt>
    <dgm:pt modelId="{1CD67574-8A48-4D63-936D-FA008B8E656D}" type="sibTrans" cxnId="{D5B778F5-D6D4-41DB-B03C-057ADD00F161}">
      <dgm:prSet/>
      <dgm:spPr/>
      <dgm:t>
        <a:bodyPr/>
        <a:lstStyle/>
        <a:p>
          <a:endParaRPr lang="en-US"/>
        </a:p>
      </dgm:t>
    </dgm:pt>
    <dgm:pt modelId="{7ADFE0EA-EB48-47A2-9CCC-F223C27D6281}">
      <dgm:prSet phldrT="[Texto]" custT="1"/>
      <dgm:spPr/>
      <dgm:t>
        <a:bodyPr/>
        <a:lstStyle/>
        <a:p>
          <a:r>
            <a:rPr lang="es-419" sz="1600" b="1" dirty="0"/>
            <a:t>Compromiso con la academia</a:t>
          </a:r>
          <a:endParaRPr lang="en-US" sz="1600" b="1" dirty="0"/>
        </a:p>
      </dgm:t>
    </dgm:pt>
    <dgm:pt modelId="{60E09B9E-0CF0-4BF3-AB07-711505116202}" type="parTrans" cxnId="{ECD4235A-ECF9-48A1-8C1D-87CE79591656}">
      <dgm:prSet/>
      <dgm:spPr/>
      <dgm:t>
        <a:bodyPr/>
        <a:lstStyle/>
        <a:p>
          <a:endParaRPr lang="en-US"/>
        </a:p>
      </dgm:t>
    </dgm:pt>
    <dgm:pt modelId="{38F57B84-C20D-4754-B369-D2410B81E0F0}" type="sibTrans" cxnId="{ECD4235A-ECF9-48A1-8C1D-87CE79591656}">
      <dgm:prSet/>
      <dgm:spPr/>
      <dgm:t>
        <a:bodyPr/>
        <a:lstStyle/>
        <a:p>
          <a:endParaRPr lang="en-US"/>
        </a:p>
      </dgm:t>
    </dgm:pt>
    <dgm:pt modelId="{C2C723C6-E65E-4384-937D-971E9A822A82}">
      <dgm:prSet phldrT="[Texto]" custT="1"/>
      <dgm:spPr/>
      <dgm:t>
        <a:bodyPr/>
        <a:lstStyle/>
        <a:p>
          <a:r>
            <a:rPr lang="es-419" sz="1600" b="1" dirty="0"/>
            <a:t>Estudiantes globalizados  </a:t>
          </a:r>
          <a:endParaRPr lang="en-US" sz="1600" b="1" dirty="0"/>
        </a:p>
      </dgm:t>
    </dgm:pt>
    <dgm:pt modelId="{4925DC08-DA27-4FAF-9BA6-ED491769419B}" type="parTrans" cxnId="{89FFE737-8DA0-460B-9CCA-F0BEEF25DB96}">
      <dgm:prSet/>
      <dgm:spPr/>
      <dgm:t>
        <a:bodyPr/>
        <a:lstStyle/>
        <a:p>
          <a:endParaRPr lang="en-US"/>
        </a:p>
      </dgm:t>
    </dgm:pt>
    <dgm:pt modelId="{9E90FAF1-A11A-4C7D-BC38-71730C89DE81}" type="sibTrans" cxnId="{89FFE737-8DA0-460B-9CCA-F0BEEF25DB96}">
      <dgm:prSet/>
      <dgm:spPr/>
      <dgm:t>
        <a:bodyPr/>
        <a:lstStyle/>
        <a:p>
          <a:endParaRPr lang="en-US"/>
        </a:p>
      </dgm:t>
    </dgm:pt>
    <dgm:pt modelId="{4B6CD1FD-0778-4CCE-ACEB-17B7484AC5DB}" type="pres">
      <dgm:prSet presAssocID="{8C68FE98-F9C0-477D-9662-108A67B172FE}" presName="composite" presStyleCnt="0">
        <dgm:presLayoutVars>
          <dgm:chMax val="1"/>
          <dgm:dir/>
          <dgm:resizeHandles val="exact"/>
        </dgm:presLayoutVars>
      </dgm:prSet>
      <dgm:spPr/>
    </dgm:pt>
    <dgm:pt modelId="{7DF3F237-D50D-476B-BE09-34489DD1DB75}" type="pres">
      <dgm:prSet presAssocID="{8C68FE98-F9C0-477D-9662-108A67B172FE}" presName="radial" presStyleCnt="0">
        <dgm:presLayoutVars>
          <dgm:animLvl val="ctr"/>
        </dgm:presLayoutVars>
      </dgm:prSet>
      <dgm:spPr/>
    </dgm:pt>
    <dgm:pt modelId="{7C098477-D21E-4D7B-B0A5-AC0E387CF582}" type="pres">
      <dgm:prSet presAssocID="{F94FEC9F-FB60-4ABF-810C-4AD39BECA52B}" presName="centerShape" presStyleLbl="vennNode1" presStyleIdx="0" presStyleCnt="6"/>
      <dgm:spPr/>
    </dgm:pt>
    <dgm:pt modelId="{DF1C31E4-0033-4644-94EE-161FE4F9F165}" type="pres">
      <dgm:prSet presAssocID="{761FB096-BBC0-443D-80D9-FED766EC3A98}" presName="node" presStyleLbl="vennNode1" presStyleIdx="1" presStyleCnt="6" custScaleX="116773">
        <dgm:presLayoutVars>
          <dgm:bulletEnabled val="1"/>
        </dgm:presLayoutVars>
      </dgm:prSet>
      <dgm:spPr/>
    </dgm:pt>
    <dgm:pt modelId="{8E712CF1-2905-43AC-85FF-0140FD59BB92}" type="pres">
      <dgm:prSet presAssocID="{CCD72ABC-364D-40A4-8658-781956EB9A77}" presName="node" presStyleLbl="vennNode1" presStyleIdx="2" presStyleCnt="6">
        <dgm:presLayoutVars>
          <dgm:bulletEnabled val="1"/>
        </dgm:presLayoutVars>
      </dgm:prSet>
      <dgm:spPr/>
    </dgm:pt>
    <dgm:pt modelId="{D02F9F50-70CC-4A63-906C-CBE3C688601D}" type="pres">
      <dgm:prSet presAssocID="{A3EF25AA-7C3F-4F6D-B36D-F71BEBBCD75A}" presName="node" presStyleLbl="vennNode1" presStyleIdx="3" presStyleCnt="6">
        <dgm:presLayoutVars>
          <dgm:bulletEnabled val="1"/>
        </dgm:presLayoutVars>
      </dgm:prSet>
      <dgm:spPr/>
    </dgm:pt>
    <dgm:pt modelId="{5FFEFBDF-A348-4CF1-8998-051184FB3D26}" type="pres">
      <dgm:prSet presAssocID="{7ADFE0EA-EB48-47A2-9CCC-F223C27D6281}" presName="node" presStyleLbl="vennNode1" presStyleIdx="4" presStyleCnt="6" custScaleX="112076" custRadScaleRad="100665" custRadScaleInc="900">
        <dgm:presLayoutVars>
          <dgm:bulletEnabled val="1"/>
        </dgm:presLayoutVars>
      </dgm:prSet>
      <dgm:spPr/>
    </dgm:pt>
    <dgm:pt modelId="{FF4BB2A3-1A2F-41E0-8CEE-F51193F03F06}" type="pres">
      <dgm:prSet presAssocID="{C2C723C6-E65E-4384-937D-971E9A822A82}" presName="node" presStyleLbl="vennNode1" presStyleIdx="5" presStyleCnt="6" custScaleX="114737">
        <dgm:presLayoutVars>
          <dgm:bulletEnabled val="1"/>
        </dgm:presLayoutVars>
      </dgm:prSet>
      <dgm:spPr/>
    </dgm:pt>
  </dgm:ptLst>
  <dgm:cxnLst>
    <dgm:cxn modelId="{6B6BA21D-64F5-4FD1-89D8-0B25711086F3}" type="presOf" srcId="{F94FEC9F-FB60-4ABF-810C-4AD39BECA52B}" destId="{7C098477-D21E-4D7B-B0A5-AC0E387CF582}" srcOrd="0" destOrd="0" presId="urn:microsoft.com/office/officeart/2005/8/layout/radial3"/>
    <dgm:cxn modelId="{89FFE737-8DA0-460B-9CCA-F0BEEF25DB96}" srcId="{F94FEC9F-FB60-4ABF-810C-4AD39BECA52B}" destId="{C2C723C6-E65E-4384-937D-971E9A822A82}" srcOrd="4" destOrd="0" parTransId="{4925DC08-DA27-4FAF-9BA6-ED491769419B}" sibTransId="{9E90FAF1-A11A-4C7D-BC38-71730C89DE81}"/>
    <dgm:cxn modelId="{472D2162-49F2-40E4-92C8-372DE596A68C}" srcId="{8C68FE98-F9C0-477D-9662-108A67B172FE}" destId="{F94FEC9F-FB60-4ABF-810C-4AD39BECA52B}" srcOrd="0" destOrd="0" parTransId="{816D2885-33AB-485C-89D2-4F4BD75B6A17}" sibTransId="{203B8183-368A-46B6-88CE-8642884966FB}"/>
    <dgm:cxn modelId="{1CE2176C-75B1-458A-AF64-4A309EB551A8}" srcId="{F94FEC9F-FB60-4ABF-810C-4AD39BECA52B}" destId="{761FB096-BBC0-443D-80D9-FED766EC3A98}" srcOrd="0" destOrd="0" parTransId="{9F47C4D8-1471-4118-A6AD-1BD203352064}" sibTransId="{8CA59447-6351-4EDD-99A9-396596C20941}"/>
    <dgm:cxn modelId="{31AD7A6F-43C3-4B61-B2B7-090D9C0667E7}" type="presOf" srcId="{C2C723C6-E65E-4384-937D-971E9A822A82}" destId="{FF4BB2A3-1A2F-41E0-8CEE-F51193F03F06}" srcOrd="0" destOrd="0" presId="urn:microsoft.com/office/officeart/2005/8/layout/radial3"/>
    <dgm:cxn modelId="{86F54776-6DAA-4177-B058-525E86FDF922}" type="presOf" srcId="{7ADFE0EA-EB48-47A2-9CCC-F223C27D6281}" destId="{5FFEFBDF-A348-4CF1-8998-051184FB3D26}" srcOrd="0" destOrd="0" presId="urn:microsoft.com/office/officeart/2005/8/layout/radial3"/>
    <dgm:cxn modelId="{ECD4235A-ECF9-48A1-8C1D-87CE79591656}" srcId="{F94FEC9F-FB60-4ABF-810C-4AD39BECA52B}" destId="{7ADFE0EA-EB48-47A2-9CCC-F223C27D6281}" srcOrd="3" destOrd="0" parTransId="{60E09B9E-0CF0-4BF3-AB07-711505116202}" sibTransId="{38F57B84-C20D-4754-B369-D2410B81E0F0}"/>
    <dgm:cxn modelId="{F33E7F9A-E454-46D3-9AEB-EB6B2A021EBF}" srcId="{F94FEC9F-FB60-4ABF-810C-4AD39BECA52B}" destId="{CCD72ABC-364D-40A4-8658-781956EB9A77}" srcOrd="1" destOrd="0" parTransId="{257BE57E-C437-4DC1-AE12-74154571B880}" sibTransId="{6F01E232-DA31-4797-B5C9-C53B071C12E2}"/>
    <dgm:cxn modelId="{CAABABBA-3292-4EE2-ACAD-156EFF533E2D}" type="presOf" srcId="{CCD72ABC-364D-40A4-8658-781956EB9A77}" destId="{8E712CF1-2905-43AC-85FF-0140FD59BB92}" srcOrd="0" destOrd="0" presId="urn:microsoft.com/office/officeart/2005/8/layout/radial3"/>
    <dgm:cxn modelId="{F142C6C9-3773-4063-8B07-1E5AD09F1312}" type="presOf" srcId="{A3EF25AA-7C3F-4F6D-B36D-F71BEBBCD75A}" destId="{D02F9F50-70CC-4A63-906C-CBE3C688601D}" srcOrd="0" destOrd="0" presId="urn:microsoft.com/office/officeart/2005/8/layout/radial3"/>
    <dgm:cxn modelId="{2887C7D7-2C7D-4849-80EB-F3BDB3829E43}" type="presOf" srcId="{761FB096-BBC0-443D-80D9-FED766EC3A98}" destId="{DF1C31E4-0033-4644-94EE-161FE4F9F165}" srcOrd="0" destOrd="0" presId="urn:microsoft.com/office/officeart/2005/8/layout/radial3"/>
    <dgm:cxn modelId="{90B8B5D9-1E06-49B0-AFD4-2E72BEF5400A}" type="presOf" srcId="{8C68FE98-F9C0-477D-9662-108A67B172FE}" destId="{4B6CD1FD-0778-4CCE-ACEB-17B7484AC5DB}" srcOrd="0" destOrd="0" presId="urn:microsoft.com/office/officeart/2005/8/layout/radial3"/>
    <dgm:cxn modelId="{D5B778F5-D6D4-41DB-B03C-057ADD00F161}" srcId="{F94FEC9F-FB60-4ABF-810C-4AD39BECA52B}" destId="{A3EF25AA-7C3F-4F6D-B36D-F71BEBBCD75A}" srcOrd="2" destOrd="0" parTransId="{DD2C9072-DE39-4352-BFE1-FA8826A46AB6}" sibTransId="{1CD67574-8A48-4D63-936D-FA008B8E656D}"/>
    <dgm:cxn modelId="{365A94B2-6A02-4001-9FC5-CDA028E0025F}" type="presParOf" srcId="{4B6CD1FD-0778-4CCE-ACEB-17B7484AC5DB}" destId="{7DF3F237-D50D-476B-BE09-34489DD1DB75}" srcOrd="0" destOrd="0" presId="urn:microsoft.com/office/officeart/2005/8/layout/radial3"/>
    <dgm:cxn modelId="{5E946C57-1229-4EEF-80ED-AAC70CC6FEBC}" type="presParOf" srcId="{7DF3F237-D50D-476B-BE09-34489DD1DB75}" destId="{7C098477-D21E-4D7B-B0A5-AC0E387CF582}" srcOrd="0" destOrd="0" presId="urn:microsoft.com/office/officeart/2005/8/layout/radial3"/>
    <dgm:cxn modelId="{0D53D0F1-8146-4718-9799-EBE01439F3E9}" type="presParOf" srcId="{7DF3F237-D50D-476B-BE09-34489DD1DB75}" destId="{DF1C31E4-0033-4644-94EE-161FE4F9F165}" srcOrd="1" destOrd="0" presId="urn:microsoft.com/office/officeart/2005/8/layout/radial3"/>
    <dgm:cxn modelId="{EAABC9B5-AAD4-4771-A1E5-DA7F261D86CA}" type="presParOf" srcId="{7DF3F237-D50D-476B-BE09-34489DD1DB75}" destId="{8E712CF1-2905-43AC-85FF-0140FD59BB92}" srcOrd="2" destOrd="0" presId="urn:microsoft.com/office/officeart/2005/8/layout/radial3"/>
    <dgm:cxn modelId="{DDF2A44C-D609-4B9B-8696-2A42AD1E2B71}" type="presParOf" srcId="{7DF3F237-D50D-476B-BE09-34489DD1DB75}" destId="{D02F9F50-70CC-4A63-906C-CBE3C688601D}" srcOrd="3" destOrd="0" presId="urn:microsoft.com/office/officeart/2005/8/layout/radial3"/>
    <dgm:cxn modelId="{FF822F1D-1E6E-4C60-B66E-4EEAA20B8AE0}" type="presParOf" srcId="{7DF3F237-D50D-476B-BE09-34489DD1DB75}" destId="{5FFEFBDF-A348-4CF1-8998-051184FB3D26}" srcOrd="4" destOrd="0" presId="urn:microsoft.com/office/officeart/2005/8/layout/radial3"/>
    <dgm:cxn modelId="{A1DC4D7C-B2D8-4747-B119-0DB573CCD20F}" type="presParOf" srcId="{7DF3F237-D50D-476B-BE09-34489DD1DB75}" destId="{FF4BB2A3-1A2F-41E0-8CEE-F51193F03F0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4CFE5-A06A-436B-9F0A-9294AB9655F6}">
      <dsp:nvSpPr>
        <dsp:cNvPr id="0" name=""/>
        <dsp:cNvSpPr/>
      </dsp:nvSpPr>
      <dsp:spPr>
        <a:xfrm>
          <a:off x="3144603" y="1323125"/>
          <a:ext cx="1624891" cy="16248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E6ED29-04C8-486C-A819-D0FB147F5061}">
      <dsp:nvSpPr>
        <dsp:cNvPr id="0" name=""/>
        <dsp:cNvSpPr/>
      </dsp:nvSpPr>
      <dsp:spPr>
        <a:xfrm>
          <a:off x="3014612" y="0"/>
          <a:ext cx="1884874" cy="10909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b="1" u="none" kern="1200" dirty="0">
              <a:effectLst/>
            </a:rPr>
            <a:t>Prioridades</a:t>
          </a:r>
        </a:p>
      </dsp:txBody>
      <dsp:txXfrm>
        <a:off x="3014612" y="0"/>
        <a:ext cx="1884874" cy="1090998"/>
      </dsp:txXfrm>
    </dsp:sp>
    <dsp:sp modelId="{F90B67DB-EDA7-4ECE-A1F9-58CB906BCDF6}">
      <dsp:nvSpPr>
        <dsp:cNvPr id="0" name=""/>
        <dsp:cNvSpPr/>
      </dsp:nvSpPr>
      <dsp:spPr>
        <a:xfrm>
          <a:off x="3762712" y="1772060"/>
          <a:ext cx="1624891" cy="1624891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CF520A-DCDB-429E-B0E0-4E6DC15B73F9}">
      <dsp:nvSpPr>
        <dsp:cNvPr id="0" name=""/>
        <dsp:cNvSpPr/>
      </dsp:nvSpPr>
      <dsp:spPr>
        <a:xfrm>
          <a:off x="5516945" y="1439189"/>
          <a:ext cx="1689887" cy="11838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b="1" kern="1200" dirty="0">
              <a:effectLst/>
            </a:rPr>
            <a:t>Mandato </a:t>
          </a:r>
          <a:endParaRPr lang="en-US" sz="2200" b="1" kern="1200" dirty="0">
            <a:effectLst/>
          </a:endParaRPr>
        </a:p>
      </dsp:txBody>
      <dsp:txXfrm>
        <a:off x="5516945" y="1439189"/>
        <a:ext cx="1689887" cy="1183849"/>
      </dsp:txXfrm>
    </dsp:sp>
    <dsp:sp modelId="{86B39E4A-1074-4406-9718-C2F9EB346408}">
      <dsp:nvSpPr>
        <dsp:cNvPr id="0" name=""/>
        <dsp:cNvSpPr/>
      </dsp:nvSpPr>
      <dsp:spPr>
        <a:xfrm>
          <a:off x="3526778" y="2499083"/>
          <a:ext cx="1624891" cy="1624891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CCB5A9-0D27-4731-A88A-42C19392188E}">
      <dsp:nvSpPr>
        <dsp:cNvPr id="0" name=""/>
        <dsp:cNvSpPr/>
      </dsp:nvSpPr>
      <dsp:spPr>
        <a:xfrm>
          <a:off x="5256962" y="3458697"/>
          <a:ext cx="1689887" cy="11838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b="1" kern="1200" dirty="0">
              <a:effectLst/>
            </a:rPr>
            <a:t>Capacidad de ejecución </a:t>
          </a:r>
          <a:endParaRPr lang="en-US" sz="2200" b="1" kern="1200" dirty="0">
            <a:effectLst/>
          </a:endParaRPr>
        </a:p>
      </dsp:txBody>
      <dsp:txXfrm>
        <a:off x="5256962" y="3458697"/>
        <a:ext cx="1689887" cy="1183849"/>
      </dsp:txXfrm>
    </dsp:sp>
    <dsp:sp modelId="{59EC478E-2959-4441-AC38-870732166C52}">
      <dsp:nvSpPr>
        <dsp:cNvPr id="0" name=""/>
        <dsp:cNvSpPr/>
      </dsp:nvSpPr>
      <dsp:spPr>
        <a:xfrm>
          <a:off x="2762429" y="2499083"/>
          <a:ext cx="1624891" cy="1624891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870BDF-4FFB-4720-AF8C-10D15B74BC13}">
      <dsp:nvSpPr>
        <dsp:cNvPr id="0" name=""/>
        <dsp:cNvSpPr/>
      </dsp:nvSpPr>
      <dsp:spPr>
        <a:xfrm>
          <a:off x="967249" y="3458697"/>
          <a:ext cx="1689887" cy="11838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b="1" u="none" kern="1200" dirty="0">
              <a:effectLst/>
            </a:rPr>
            <a:t>Capital semilla</a:t>
          </a:r>
          <a:endParaRPr lang="en-US" sz="2200" b="1" u="none" kern="1200" dirty="0">
            <a:effectLst/>
          </a:endParaRPr>
        </a:p>
      </dsp:txBody>
      <dsp:txXfrm>
        <a:off x="967249" y="3458697"/>
        <a:ext cx="1689887" cy="1183849"/>
      </dsp:txXfrm>
    </dsp:sp>
    <dsp:sp modelId="{3D9544EB-A4E8-4429-BECF-513C9EB14265}">
      <dsp:nvSpPr>
        <dsp:cNvPr id="0" name=""/>
        <dsp:cNvSpPr/>
      </dsp:nvSpPr>
      <dsp:spPr>
        <a:xfrm>
          <a:off x="2526495" y="1772060"/>
          <a:ext cx="1624891" cy="1624891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23FF27-CDD7-443C-A487-19B5ADF04A1A}">
      <dsp:nvSpPr>
        <dsp:cNvPr id="0" name=""/>
        <dsp:cNvSpPr/>
      </dsp:nvSpPr>
      <dsp:spPr>
        <a:xfrm>
          <a:off x="707266" y="1439189"/>
          <a:ext cx="1689887" cy="11838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b="1" u="none" kern="1200" dirty="0">
              <a:effectLst/>
            </a:rPr>
            <a:t>Adaptabilidad </a:t>
          </a:r>
          <a:endParaRPr lang="en-US" sz="2200" b="1" u="none" kern="1200" dirty="0">
            <a:effectLst/>
          </a:endParaRPr>
        </a:p>
      </dsp:txBody>
      <dsp:txXfrm>
        <a:off x="707266" y="1439189"/>
        <a:ext cx="1689887" cy="1183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584C3-5B92-4925-879E-136A07110725}">
      <dsp:nvSpPr>
        <dsp:cNvPr id="0" name=""/>
        <dsp:cNvSpPr/>
      </dsp:nvSpPr>
      <dsp:spPr>
        <a:xfrm>
          <a:off x="3636742" y="10589"/>
          <a:ext cx="2399496" cy="94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Inversión en internacionalización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6742" y="10589"/>
        <a:ext cx="2399496" cy="940658"/>
      </dsp:txXfrm>
    </dsp:sp>
    <dsp:sp modelId="{22A56A3E-F646-4259-AB8B-7B194B3D3120}">
      <dsp:nvSpPr>
        <dsp:cNvPr id="0" name=""/>
        <dsp:cNvSpPr/>
      </dsp:nvSpPr>
      <dsp:spPr>
        <a:xfrm>
          <a:off x="1489881" y="1045"/>
          <a:ext cx="4594622" cy="4594622"/>
        </a:xfrm>
        <a:prstGeom prst="circularArrow">
          <a:avLst>
            <a:gd name="adj1" fmla="val 3992"/>
            <a:gd name="adj2" fmla="val 250453"/>
            <a:gd name="adj3" fmla="val 20572493"/>
            <a:gd name="adj4" fmla="val 19203939"/>
            <a:gd name="adj5" fmla="val 46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F5034-F0E4-476D-BF0D-C03F8BDFEEC3}">
      <dsp:nvSpPr>
        <dsp:cNvPr id="0" name=""/>
        <dsp:cNvSpPr/>
      </dsp:nvSpPr>
      <dsp:spPr>
        <a:xfrm>
          <a:off x="5139241" y="1828027"/>
          <a:ext cx="1493097" cy="94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Fortalecimiento institucional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9241" y="1828027"/>
        <a:ext cx="1493097" cy="940658"/>
      </dsp:txXfrm>
    </dsp:sp>
    <dsp:sp modelId="{E42DBBAE-2DA1-47BE-9D64-D6DC3E597484}">
      <dsp:nvSpPr>
        <dsp:cNvPr id="0" name=""/>
        <dsp:cNvSpPr/>
      </dsp:nvSpPr>
      <dsp:spPr>
        <a:xfrm>
          <a:off x="1489881" y="1045"/>
          <a:ext cx="4594622" cy="4594622"/>
        </a:xfrm>
        <a:prstGeom prst="circularArrow">
          <a:avLst>
            <a:gd name="adj1" fmla="val 3992"/>
            <a:gd name="adj2" fmla="val 250453"/>
            <a:gd name="adj3" fmla="val 2145608"/>
            <a:gd name="adj4" fmla="val 777054"/>
            <a:gd name="adj5" fmla="val 4658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1ACC5-641D-4351-A74E-3B25006F6234}">
      <dsp:nvSpPr>
        <dsp:cNvPr id="0" name=""/>
        <dsp:cNvSpPr/>
      </dsp:nvSpPr>
      <dsp:spPr>
        <a:xfrm>
          <a:off x="4229366" y="3645465"/>
          <a:ext cx="1214248" cy="94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academia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9366" y="3645465"/>
        <a:ext cx="1214248" cy="940657"/>
      </dsp:txXfrm>
    </dsp:sp>
    <dsp:sp modelId="{CE3527CE-94AE-4EA4-BEE9-2235123867AD}">
      <dsp:nvSpPr>
        <dsp:cNvPr id="0" name=""/>
        <dsp:cNvSpPr/>
      </dsp:nvSpPr>
      <dsp:spPr>
        <a:xfrm>
          <a:off x="1489881" y="1045"/>
          <a:ext cx="4594622" cy="4594622"/>
        </a:xfrm>
        <a:prstGeom prst="circularArrow">
          <a:avLst>
            <a:gd name="adj1" fmla="val 3992"/>
            <a:gd name="adj2" fmla="val 250453"/>
            <a:gd name="adj3" fmla="val 5805265"/>
            <a:gd name="adj4" fmla="val 4670197"/>
            <a:gd name="adj5" fmla="val 4658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26EEE-1292-424A-A30B-8BB71A1995A6}">
      <dsp:nvSpPr>
        <dsp:cNvPr id="0" name=""/>
        <dsp:cNvSpPr/>
      </dsp:nvSpPr>
      <dsp:spPr>
        <a:xfrm>
          <a:off x="2086460" y="3645465"/>
          <a:ext cx="1302867" cy="94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Acciones estratégicas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6460" y="3645465"/>
        <a:ext cx="1302867" cy="940658"/>
      </dsp:txXfrm>
    </dsp:sp>
    <dsp:sp modelId="{C027F513-ADE5-4EE8-B9D4-FE145F33C58D}">
      <dsp:nvSpPr>
        <dsp:cNvPr id="0" name=""/>
        <dsp:cNvSpPr/>
      </dsp:nvSpPr>
      <dsp:spPr>
        <a:xfrm>
          <a:off x="1489881" y="1045"/>
          <a:ext cx="4594622" cy="4594622"/>
        </a:xfrm>
        <a:prstGeom prst="circularArrow">
          <a:avLst>
            <a:gd name="adj1" fmla="val 3992"/>
            <a:gd name="adj2" fmla="val 250453"/>
            <a:gd name="adj3" fmla="val 9772493"/>
            <a:gd name="adj4" fmla="val 8403939"/>
            <a:gd name="adj5" fmla="val 4658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CB197-9B6B-4B22-B2A9-BBE72FD98DEE}">
      <dsp:nvSpPr>
        <dsp:cNvPr id="0" name=""/>
        <dsp:cNvSpPr/>
      </dsp:nvSpPr>
      <dsp:spPr>
        <a:xfrm>
          <a:off x="892925" y="1828027"/>
          <a:ext cx="1591339" cy="94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Producción científica y académica</a:t>
          </a:r>
        </a:p>
      </dsp:txBody>
      <dsp:txXfrm>
        <a:off x="892925" y="1828027"/>
        <a:ext cx="1591339" cy="940658"/>
      </dsp:txXfrm>
    </dsp:sp>
    <dsp:sp modelId="{2B05C57B-AA41-413A-AB42-2760F08E6728}">
      <dsp:nvSpPr>
        <dsp:cNvPr id="0" name=""/>
        <dsp:cNvSpPr/>
      </dsp:nvSpPr>
      <dsp:spPr>
        <a:xfrm>
          <a:off x="1489881" y="1045"/>
          <a:ext cx="4594622" cy="4594622"/>
        </a:xfrm>
        <a:prstGeom prst="circularArrow">
          <a:avLst>
            <a:gd name="adj1" fmla="val 3992"/>
            <a:gd name="adj2" fmla="val 250453"/>
            <a:gd name="adj3" fmla="val 12945608"/>
            <a:gd name="adj4" fmla="val 11577054"/>
            <a:gd name="adj5" fmla="val 4658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F5A71-75F1-401C-956B-183F4D0EB95E}">
      <dsp:nvSpPr>
        <dsp:cNvPr id="0" name=""/>
        <dsp:cNvSpPr/>
      </dsp:nvSpPr>
      <dsp:spPr>
        <a:xfrm>
          <a:off x="2101759" y="10589"/>
          <a:ext cx="1272268" cy="94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Calidad académica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1759" y="10589"/>
        <a:ext cx="1272268" cy="940657"/>
      </dsp:txXfrm>
    </dsp:sp>
    <dsp:sp modelId="{E6C2E264-F691-4E76-B436-C9EFD13DE890}">
      <dsp:nvSpPr>
        <dsp:cNvPr id="0" name=""/>
        <dsp:cNvSpPr/>
      </dsp:nvSpPr>
      <dsp:spPr>
        <a:xfrm>
          <a:off x="1690298" y="-11"/>
          <a:ext cx="4594622" cy="4594622"/>
        </a:xfrm>
        <a:prstGeom prst="circularArrow">
          <a:avLst>
            <a:gd name="adj1" fmla="val 3992"/>
            <a:gd name="adj2" fmla="val 250453"/>
            <a:gd name="adj3" fmla="val 15702881"/>
            <a:gd name="adj4" fmla="val 15518738"/>
            <a:gd name="adj5" fmla="val 4658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39D1-EDC6-4DA3-A42C-DEF049407379}">
      <dsp:nvSpPr>
        <dsp:cNvPr id="0" name=""/>
        <dsp:cNvSpPr/>
      </dsp:nvSpPr>
      <dsp:spPr>
        <a:xfrm rot="5400000">
          <a:off x="-245881" y="248934"/>
          <a:ext cx="1639207" cy="114744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 dirty="0"/>
            <a:t>¿Quién?</a:t>
          </a:r>
          <a:endParaRPr lang="en-US" sz="2100" kern="1200" dirty="0"/>
        </a:p>
      </dsp:txBody>
      <dsp:txXfrm rot="-5400000">
        <a:off x="1" y="576776"/>
        <a:ext cx="1147445" cy="491762"/>
      </dsp:txXfrm>
    </dsp:sp>
    <dsp:sp modelId="{3119A461-DD72-4796-A896-1BEA74D282E4}">
      <dsp:nvSpPr>
        <dsp:cNvPr id="0" name=""/>
        <dsp:cNvSpPr/>
      </dsp:nvSpPr>
      <dsp:spPr>
        <a:xfrm rot="5400000">
          <a:off x="4128379" y="-2977880"/>
          <a:ext cx="1065484" cy="7027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500" kern="1200" dirty="0"/>
            <a:t>Estudiantes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500" kern="1200" dirty="0"/>
            <a:t>Docentes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500" kern="1200" dirty="0"/>
            <a:t>Administrativos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500" kern="1200" dirty="0"/>
            <a:t>Graduados </a:t>
          </a:r>
          <a:endParaRPr lang="en-US" sz="1500" kern="1200" dirty="0"/>
        </a:p>
      </dsp:txBody>
      <dsp:txXfrm rot="-5400000">
        <a:off x="1147445" y="55067"/>
        <a:ext cx="6975340" cy="961458"/>
      </dsp:txXfrm>
    </dsp:sp>
    <dsp:sp modelId="{C4A83642-79B9-4D50-99F6-4F290FD66862}">
      <dsp:nvSpPr>
        <dsp:cNvPr id="0" name=""/>
        <dsp:cNvSpPr/>
      </dsp:nvSpPr>
      <dsp:spPr>
        <a:xfrm rot="5400000">
          <a:off x="-245881" y="1694586"/>
          <a:ext cx="1639207" cy="1147445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 dirty="0"/>
            <a:t>¿Cómo?</a:t>
          </a:r>
          <a:endParaRPr lang="en-US" sz="2100" kern="1200" dirty="0"/>
        </a:p>
      </dsp:txBody>
      <dsp:txXfrm rot="-5400000">
        <a:off x="1" y="2022428"/>
        <a:ext cx="1147445" cy="491762"/>
      </dsp:txXfrm>
    </dsp:sp>
    <dsp:sp modelId="{F39AA738-7A7D-440B-845C-E3314124FF25}">
      <dsp:nvSpPr>
        <dsp:cNvPr id="0" name=""/>
        <dsp:cNvSpPr/>
      </dsp:nvSpPr>
      <dsp:spPr>
        <a:xfrm rot="5400000">
          <a:off x="4128379" y="-1532229"/>
          <a:ext cx="1065484" cy="7027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500" kern="1200" dirty="0"/>
            <a:t>Duración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500" kern="1200" dirty="0"/>
            <a:t>Logística de viaje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500" kern="1200" dirty="0"/>
            <a:t>Envío/ recepción</a:t>
          </a:r>
          <a:endParaRPr lang="en-US" sz="1500" kern="1200" dirty="0"/>
        </a:p>
      </dsp:txBody>
      <dsp:txXfrm rot="-5400000">
        <a:off x="1147445" y="1500718"/>
        <a:ext cx="6975340" cy="961458"/>
      </dsp:txXfrm>
    </dsp:sp>
    <dsp:sp modelId="{C6831466-7ACC-4DA6-B1A3-43E5025F9DE8}">
      <dsp:nvSpPr>
        <dsp:cNvPr id="0" name=""/>
        <dsp:cNvSpPr/>
      </dsp:nvSpPr>
      <dsp:spPr>
        <a:xfrm rot="5400000">
          <a:off x="-245881" y="3140237"/>
          <a:ext cx="1639207" cy="1147445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 dirty="0"/>
            <a:t>¿Por qué? </a:t>
          </a:r>
          <a:endParaRPr lang="en-US" sz="2100" kern="1200" dirty="0"/>
        </a:p>
      </dsp:txBody>
      <dsp:txXfrm rot="-5400000">
        <a:off x="1" y="3468079"/>
        <a:ext cx="1147445" cy="491762"/>
      </dsp:txXfrm>
    </dsp:sp>
    <dsp:sp modelId="{2F99BEBD-09C0-4AC6-8D86-D3431795B6E4}">
      <dsp:nvSpPr>
        <dsp:cNvPr id="0" name=""/>
        <dsp:cNvSpPr/>
      </dsp:nvSpPr>
      <dsp:spPr>
        <a:xfrm rot="5400000">
          <a:off x="4128379" y="-86577"/>
          <a:ext cx="1065484" cy="7027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500" kern="1200" dirty="0"/>
            <a:t>actividad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500" kern="1200" dirty="0"/>
            <a:t>Resultados  esperados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500" kern="1200" dirty="0"/>
            <a:t>Destino de la movilidad  </a:t>
          </a:r>
          <a:endParaRPr lang="en-US" sz="1500" kern="1200" dirty="0"/>
        </a:p>
      </dsp:txBody>
      <dsp:txXfrm rot="-5400000">
        <a:off x="1147445" y="2946370"/>
        <a:ext cx="6975340" cy="961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83AB-1D24-4BF6-8526-4661BA7C21B0}">
      <dsp:nvSpPr>
        <dsp:cNvPr id="0" name=""/>
        <dsp:cNvSpPr/>
      </dsp:nvSpPr>
      <dsp:spPr>
        <a:xfrm>
          <a:off x="3484" y="75873"/>
          <a:ext cx="3767639" cy="281246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Estudiantes 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Universidades 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Gobiernos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Fundaciones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Contrapartes internacionales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Banca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Empresa privada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9383" y="141772"/>
        <a:ext cx="3635841" cy="2746563"/>
      </dsp:txXfrm>
    </dsp:sp>
    <dsp:sp modelId="{29DBB272-3A23-4B8C-9027-30D74C501047}">
      <dsp:nvSpPr>
        <dsp:cNvPr id="0" name=""/>
        <dsp:cNvSpPr/>
      </dsp:nvSpPr>
      <dsp:spPr>
        <a:xfrm>
          <a:off x="3484" y="2888336"/>
          <a:ext cx="3767639" cy="12093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Aporte Inicial 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4" y="2888336"/>
        <a:ext cx="2653266" cy="1209359"/>
      </dsp:txXfrm>
    </dsp:sp>
    <dsp:sp modelId="{3A38D72E-9F43-4F31-BD54-97D8F7EA540C}">
      <dsp:nvSpPr>
        <dsp:cNvPr id="0" name=""/>
        <dsp:cNvSpPr/>
      </dsp:nvSpPr>
      <dsp:spPr>
        <a:xfrm>
          <a:off x="2763332" y="3080432"/>
          <a:ext cx="1318673" cy="13186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0B119-ED29-4616-B502-61B4A02E7D37}">
      <dsp:nvSpPr>
        <dsp:cNvPr id="0" name=""/>
        <dsp:cNvSpPr/>
      </dsp:nvSpPr>
      <dsp:spPr>
        <a:xfrm>
          <a:off x="4408699" y="75873"/>
          <a:ext cx="3767639" cy="281246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Cofinanciamientos 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Préstamos 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Venta de servicios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Generación de ingresos 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74598" y="141772"/>
        <a:ext cx="3635841" cy="2746563"/>
      </dsp:txXfrm>
    </dsp:sp>
    <dsp:sp modelId="{9B4E5B05-8758-4ED7-8A83-AF06959B4E81}">
      <dsp:nvSpPr>
        <dsp:cNvPr id="0" name=""/>
        <dsp:cNvSpPr/>
      </dsp:nvSpPr>
      <dsp:spPr>
        <a:xfrm>
          <a:off x="4408699" y="2888336"/>
          <a:ext cx="3767639" cy="120935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Mixto</a:t>
          </a:r>
          <a:r>
            <a:rPr lang="es-419" sz="2400" kern="1200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08699" y="2888336"/>
        <a:ext cx="2653266" cy="1209359"/>
      </dsp:txXfrm>
    </dsp:sp>
    <dsp:sp modelId="{6B7CCF1A-B9DD-420A-BEF8-B7149059B67C}">
      <dsp:nvSpPr>
        <dsp:cNvPr id="0" name=""/>
        <dsp:cNvSpPr/>
      </dsp:nvSpPr>
      <dsp:spPr>
        <a:xfrm>
          <a:off x="7168546" y="3080432"/>
          <a:ext cx="1318673" cy="13186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0E813-BCD5-4B71-B580-8156C6CCE79C}">
      <dsp:nvSpPr>
        <dsp:cNvPr id="0" name=""/>
        <dsp:cNvSpPr/>
      </dsp:nvSpPr>
      <dsp:spPr>
        <a:xfrm>
          <a:off x="1017599" y="3238"/>
          <a:ext cx="1295490" cy="6477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 dirty="0"/>
            <a:t>Mandato </a:t>
          </a:r>
          <a:endParaRPr lang="en-US" sz="1500" kern="1200" dirty="0"/>
        </a:p>
      </dsp:txBody>
      <dsp:txXfrm>
        <a:off x="1036571" y="22210"/>
        <a:ext cx="1257546" cy="609801"/>
      </dsp:txXfrm>
    </dsp:sp>
    <dsp:sp modelId="{F07D8412-0944-4E45-AA26-102DCE13DBDB}">
      <dsp:nvSpPr>
        <dsp:cNvPr id="0" name=""/>
        <dsp:cNvSpPr/>
      </dsp:nvSpPr>
      <dsp:spPr>
        <a:xfrm>
          <a:off x="1147148" y="650983"/>
          <a:ext cx="129549" cy="485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08"/>
              </a:lnTo>
              <a:lnTo>
                <a:pt x="129549" y="485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8C0C7-2975-4975-9CF1-5F6C4EFE23D4}">
      <dsp:nvSpPr>
        <dsp:cNvPr id="0" name=""/>
        <dsp:cNvSpPr/>
      </dsp:nvSpPr>
      <dsp:spPr>
        <a:xfrm>
          <a:off x="1276697" y="812919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PE y POA</a:t>
          </a:r>
          <a:endParaRPr lang="en-US" sz="1200" kern="1200" dirty="0"/>
        </a:p>
      </dsp:txBody>
      <dsp:txXfrm>
        <a:off x="1295669" y="831891"/>
        <a:ext cx="998448" cy="609801"/>
      </dsp:txXfrm>
    </dsp:sp>
    <dsp:sp modelId="{871578E9-A1C7-431C-9871-4AF075A2E1B5}">
      <dsp:nvSpPr>
        <dsp:cNvPr id="0" name=""/>
        <dsp:cNvSpPr/>
      </dsp:nvSpPr>
      <dsp:spPr>
        <a:xfrm>
          <a:off x="1147148" y="650983"/>
          <a:ext cx="129549" cy="1295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490"/>
              </a:lnTo>
              <a:lnTo>
                <a:pt x="129549" y="12954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C562E-9995-40D9-B214-D1A1B48023D8}">
      <dsp:nvSpPr>
        <dsp:cNvPr id="0" name=""/>
        <dsp:cNvSpPr/>
      </dsp:nvSpPr>
      <dsp:spPr>
        <a:xfrm>
          <a:off x="1276697" y="1622601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9731"/>
              <a:satOff val="-2998"/>
              <a:lumOff val="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Políticas institucionales </a:t>
          </a:r>
          <a:endParaRPr lang="en-US" sz="1200" kern="1200" dirty="0"/>
        </a:p>
      </dsp:txBody>
      <dsp:txXfrm>
        <a:off x="1295669" y="1641573"/>
        <a:ext cx="998448" cy="609801"/>
      </dsp:txXfrm>
    </dsp:sp>
    <dsp:sp modelId="{88966DFF-54B0-472E-957F-2E7C3F2BD6CE}">
      <dsp:nvSpPr>
        <dsp:cNvPr id="0" name=""/>
        <dsp:cNvSpPr/>
      </dsp:nvSpPr>
      <dsp:spPr>
        <a:xfrm>
          <a:off x="1147148" y="650983"/>
          <a:ext cx="129549" cy="2105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171"/>
              </a:lnTo>
              <a:lnTo>
                <a:pt x="129549" y="21051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02E53-2523-4CD2-BC6A-63A56DE7E021}">
      <dsp:nvSpPr>
        <dsp:cNvPr id="0" name=""/>
        <dsp:cNvSpPr/>
      </dsp:nvSpPr>
      <dsp:spPr>
        <a:xfrm>
          <a:off x="1276697" y="2432282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99462"/>
              <a:satOff val="-5996"/>
              <a:lumOff val="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Prioridad de la movilidad</a:t>
          </a:r>
          <a:endParaRPr lang="en-US" sz="1200" kern="1200" dirty="0"/>
        </a:p>
      </dsp:txBody>
      <dsp:txXfrm>
        <a:off x="1295669" y="2451254"/>
        <a:ext cx="998448" cy="609801"/>
      </dsp:txXfrm>
    </dsp:sp>
    <dsp:sp modelId="{5A658F8C-EC0A-4C41-9D05-4108C2E51053}">
      <dsp:nvSpPr>
        <dsp:cNvPr id="0" name=""/>
        <dsp:cNvSpPr/>
      </dsp:nvSpPr>
      <dsp:spPr>
        <a:xfrm>
          <a:off x="1147148" y="650983"/>
          <a:ext cx="129549" cy="2914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853"/>
              </a:lnTo>
              <a:lnTo>
                <a:pt x="129549" y="29148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CF2C7-C29F-4CBC-BB01-ACFC26967DEC}">
      <dsp:nvSpPr>
        <dsp:cNvPr id="0" name=""/>
        <dsp:cNvSpPr/>
      </dsp:nvSpPr>
      <dsp:spPr>
        <a:xfrm>
          <a:off x="1276697" y="3241964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49192"/>
              <a:satOff val="-8994"/>
              <a:lumOff val="3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Prioridad del financiamiento</a:t>
          </a:r>
          <a:endParaRPr lang="en-US" sz="1200" kern="1200" dirty="0"/>
        </a:p>
      </dsp:txBody>
      <dsp:txXfrm>
        <a:off x="1295669" y="3260936"/>
        <a:ext cx="998448" cy="609801"/>
      </dsp:txXfrm>
    </dsp:sp>
    <dsp:sp modelId="{747B92FF-3BE1-49A9-9AB4-BD36419A95AC}">
      <dsp:nvSpPr>
        <dsp:cNvPr id="0" name=""/>
        <dsp:cNvSpPr/>
      </dsp:nvSpPr>
      <dsp:spPr>
        <a:xfrm>
          <a:off x="2636962" y="3238"/>
          <a:ext cx="1295490" cy="647745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 dirty="0"/>
            <a:t>Recursos</a:t>
          </a:r>
          <a:endParaRPr lang="en-US" sz="1500" kern="1200" dirty="0"/>
        </a:p>
      </dsp:txBody>
      <dsp:txXfrm>
        <a:off x="2655934" y="22210"/>
        <a:ext cx="1257546" cy="609801"/>
      </dsp:txXfrm>
    </dsp:sp>
    <dsp:sp modelId="{3E2D89C3-9799-4C24-AF63-1B24CE066F76}">
      <dsp:nvSpPr>
        <dsp:cNvPr id="0" name=""/>
        <dsp:cNvSpPr/>
      </dsp:nvSpPr>
      <dsp:spPr>
        <a:xfrm>
          <a:off x="2766511" y="650983"/>
          <a:ext cx="129549" cy="485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08"/>
              </a:lnTo>
              <a:lnTo>
                <a:pt x="129549" y="485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062E3-4C0C-4119-ADD4-AE40157E40EF}">
      <dsp:nvSpPr>
        <dsp:cNvPr id="0" name=""/>
        <dsp:cNvSpPr/>
      </dsp:nvSpPr>
      <dsp:spPr>
        <a:xfrm>
          <a:off x="2896060" y="812919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humano</a:t>
          </a:r>
          <a:endParaRPr lang="en-US" sz="1200" kern="1200" dirty="0"/>
        </a:p>
      </dsp:txBody>
      <dsp:txXfrm>
        <a:off x="2915032" y="831891"/>
        <a:ext cx="998448" cy="609801"/>
      </dsp:txXfrm>
    </dsp:sp>
    <dsp:sp modelId="{2694C762-1E9A-4188-AA6D-51058C4F3CF8}">
      <dsp:nvSpPr>
        <dsp:cNvPr id="0" name=""/>
        <dsp:cNvSpPr/>
      </dsp:nvSpPr>
      <dsp:spPr>
        <a:xfrm>
          <a:off x="2766511" y="650983"/>
          <a:ext cx="129549" cy="1295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490"/>
              </a:lnTo>
              <a:lnTo>
                <a:pt x="129549" y="12954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50A0C-9EAD-4BB6-90CE-117D2A8D319A}">
      <dsp:nvSpPr>
        <dsp:cNvPr id="0" name=""/>
        <dsp:cNvSpPr/>
      </dsp:nvSpPr>
      <dsp:spPr>
        <a:xfrm>
          <a:off x="2896060" y="1622601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48654"/>
              <a:satOff val="-14990"/>
              <a:lumOff val="5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Espacios </a:t>
          </a:r>
          <a:r>
            <a:rPr lang="es-419" sz="1200" kern="1200" dirty="0" err="1"/>
            <a:t>inst.</a:t>
          </a:r>
          <a:endParaRPr lang="en-US" sz="1200" kern="1200" dirty="0"/>
        </a:p>
      </dsp:txBody>
      <dsp:txXfrm>
        <a:off x="2915032" y="1641573"/>
        <a:ext cx="998448" cy="609801"/>
      </dsp:txXfrm>
    </dsp:sp>
    <dsp:sp modelId="{47BAC650-3FD8-4ED7-BB50-CC88C687716D}">
      <dsp:nvSpPr>
        <dsp:cNvPr id="0" name=""/>
        <dsp:cNvSpPr/>
      </dsp:nvSpPr>
      <dsp:spPr>
        <a:xfrm>
          <a:off x="2766511" y="650983"/>
          <a:ext cx="129549" cy="2105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171"/>
              </a:lnTo>
              <a:lnTo>
                <a:pt x="129549" y="21051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29D22-3F80-421C-B62A-FD0930DE72B4}">
      <dsp:nvSpPr>
        <dsp:cNvPr id="0" name=""/>
        <dsp:cNvSpPr/>
      </dsp:nvSpPr>
      <dsp:spPr>
        <a:xfrm>
          <a:off x="2896060" y="2432282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98385"/>
              <a:satOff val="-17988"/>
              <a:lumOff val="6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Financieros</a:t>
          </a:r>
          <a:endParaRPr lang="en-US" sz="1200" kern="1200" dirty="0"/>
        </a:p>
      </dsp:txBody>
      <dsp:txXfrm>
        <a:off x="2915032" y="2451254"/>
        <a:ext cx="998448" cy="609801"/>
      </dsp:txXfrm>
    </dsp:sp>
    <dsp:sp modelId="{347F04B1-B7CC-45BE-8AF4-99C226CC5EDD}">
      <dsp:nvSpPr>
        <dsp:cNvPr id="0" name=""/>
        <dsp:cNvSpPr/>
      </dsp:nvSpPr>
      <dsp:spPr>
        <a:xfrm>
          <a:off x="2766511" y="650983"/>
          <a:ext cx="129549" cy="2914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853"/>
              </a:lnTo>
              <a:lnTo>
                <a:pt x="129549" y="29148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B619E-EE07-4EA9-9F88-140E83FA8B5B}">
      <dsp:nvSpPr>
        <dsp:cNvPr id="0" name=""/>
        <dsp:cNvSpPr/>
      </dsp:nvSpPr>
      <dsp:spPr>
        <a:xfrm>
          <a:off x="2896060" y="3241964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548116"/>
              <a:satOff val="-20986"/>
              <a:lumOff val="7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Producción universitaria</a:t>
          </a:r>
          <a:endParaRPr lang="en-US" sz="1200" kern="1200" dirty="0"/>
        </a:p>
      </dsp:txBody>
      <dsp:txXfrm>
        <a:off x="2915032" y="3260936"/>
        <a:ext cx="998448" cy="609801"/>
      </dsp:txXfrm>
    </dsp:sp>
    <dsp:sp modelId="{F363FC4A-5C68-4FEB-9E0D-3FD3FA20304B}">
      <dsp:nvSpPr>
        <dsp:cNvPr id="0" name=""/>
        <dsp:cNvSpPr/>
      </dsp:nvSpPr>
      <dsp:spPr>
        <a:xfrm>
          <a:off x="4256325" y="3238"/>
          <a:ext cx="1295490" cy="647745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 dirty="0"/>
            <a:t>Colaboradores Interno</a:t>
          </a:r>
          <a:endParaRPr lang="en-US" sz="1500" kern="1200" dirty="0"/>
        </a:p>
      </dsp:txBody>
      <dsp:txXfrm>
        <a:off x="4275297" y="22210"/>
        <a:ext cx="1257546" cy="609801"/>
      </dsp:txXfrm>
    </dsp:sp>
    <dsp:sp modelId="{04CEFA91-B6E1-401C-B1B6-6ABA7B269AA9}">
      <dsp:nvSpPr>
        <dsp:cNvPr id="0" name=""/>
        <dsp:cNvSpPr/>
      </dsp:nvSpPr>
      <dsp:spPr>
        <a:xfrm>
          <a:off x="4385874" y="650983"/>
          <a:ext cx="129549" cy="485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08"/>
              </a:lnTo>
              <a:lnTo>
                <a:pt x="129549" y="485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CB5E6-04D1-41D7-B790-BB2E3CCF122A}">
      <dsp:nvSpPr>
        <dsp:cNvPr id="0" name=""/>
        <dsp:cNvSpPr/>
      </dsp:nvSpPr>
      <dsp:spPr>
        <a:xfrm>
          <a:off x="4515423" y="812919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Comunicación y RP</a:t>
          </a:r>
          <a:endParaRPr lang="en-US" sz="1200" kern="1200" dirty="0"/>
        </a:p>
      </dsp:txBody>
      <dsp:txXfrm>
        <a:off x="4534395" y="831891"/>
        <a:ext cx="998448" cy="609801"/>
      </dsp:txXfrm>
    </dsp:sp>
    <dsp:sp modelId="{BC92FD78-53C3-4334-A220-3708E65BAE6B}">
      <dsp:nvSpPr>
        <dsp:cNvPr id="0" name=""/>
        <dsp:cNvSpPr/>
      </dsp:nvSpPr>
      <dsp:spPr>
        <a:xfrm>
          <a:off x="4385874" y="650983"/>
          <a:ext cx="129549" cy="1295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490"/>
              </a:lnTo>
              <a:lnTo>
                <a:pt x="129549" y="12954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17B64-D2C5-4B9D-91AE-FEC70AAB4A59}">
      <dsp:nvSpPr>
        <dsp:cNvPr id="0" name=""/>
        <dsp:cNvSpPr/>
      </dsp:nvSpPr>
      <dsp:spPr>
        <a:xfrm>
          <a:off x="4515423" y="1622601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47577"/>
              <a:satOff val="-26982"/>
              <a:lumOff val="9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Finanzas y Personal</a:t>
          </a:r>
          <a:endParaRPr lang="en-US" sz="1200" kern="1200" dirty="0"/>
        </a:p>
      </dsp:txBody>
      <dsp:txXfrm>
        <a:off x="4534395" y="1641573"/>
        <a:ext cx="998448" cy="609801"/>
      </dsp:txXfrm>
    </dsp:sp>
    <dsp:sp modelId="{E08498F3-BF7F-430E-BB5D-D34B74DD95D5}">
      <dsp:nvSpPr>
        <dsp:cNvPr id="0" name=""/>
        <dsp:cNvSpPr/>
      </dsp:nvSpPr>
      <dsp:spPr>
        <a:xfrm>
          <a:off x="4385874" y="650983"/>
          <a:ext cx="129549" cy="2105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171"/>
              </a:lnTo>
              <a:lnTo>
                <a:pt x="129549" y="21051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5BBBB-DB05-4A94-A758-7E5BCBB1B886}">
      <dsp:nvSpPr>
        <dsp:cNvPr id="0" name=""/>
        <dsp:cNvSpPr/>
      </dsp:nvSpPr>
      <dsp:spPr>
        <a:xfrm>
          <a:off x="4515423" y="2432282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97308"/>
              <a:satOff val="-29980"/>
              <a:lumOff val="11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Prestadores de servicios</a:t>
          </a:r>
          <a:endParaRPr lang="en-US" sz="1200" kern="1200" dirty="0"/>
        </a:p>
      </dsp:txBody>
      <dsp:txXfrm>
        <a:off x="4534395" y="2451254"/>
        <a:ext cx="998448" cy="609801"/>
      </dsp:txXfrm>
    </dsp:sp>
    <dsp:sp modelId="{CBAC2901-EA0F-4675-A32B-BD7092AE26E8}">
      <dsp:nvSpPr>
        <dsp:cNvPr id="0" name=""/>
        <dsp:cNvSpPr/>
      </dsp:nvSpPr>
      <dsp:spPr>
        <a:xfrm>
          <a:off x="4385874" y="650983"/>
          <a:ext cx="129549" cy="2914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853"/>
              </a:lnTo>
              <a:lnTo>
                <a:pt x="129549" y="29148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2AEF0-ED38-49B2-AB27-D5CC5D4CE08C}">
      <dsp:nvSpPr>
        <dsp:cNvPr id="0" name=""/>
        <dsp:cNvSpPr/>
      </dsp:nvSpPr>
      <dsp:spPr>
        <a:xfrm>
          <a:off x="4515423" y="3241964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147039"/>
              <a:satOff val="-32978"/>
              <a:lumOff val="1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Admisiones y registro</a:t>
          </a:r>
          <a:endParaRPr lang="en-US" sz="1200" kern="1200" dirty="0"/>
        </a:p>
      </dsp:txBody>
      <dsp:txXfrm>
        <a:off x="4534395" y="3260936"/>
        <a:ext cx="998448" cy="609801"/>
      </dsp:txXfrm>
    </dsp:sp>
    <dsp:sp modelId="{23A90C80-3C68-496F-9BE3-AD3D3CD9C122}">
      <dsp:nvSpPr>
        <dsp:cNvPr id="0" name=""/>
        <dsp:cNvSpPr/>
      </dsp:nvSpPr>
      <dsp:spPr>
        <a:xfrm>
          <a:off x="5875688" y="3238"/>
          <a:ext cx="1295490" cy="64774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500" kern="1200" dirty="0"/>
            <a:t>Colaboradores Externos</a:t>
          </a:r>
          <a:endParaRPr lang="en-US" sz="1500" kern="1200" dirty="0"/>
        </a:p>
      </dsp:txBody>
      <dsp:txXfrm>
        <a:off x="5894660" y="22210"/>
        <a:ext cx="1257546" cy="609801"/>
      </dsp:txXfrm>
    </dsp:sp>
    <dsp:sp modelId="{32334FF8-2EF4-40F8-A9EB-46F918FA54E9}">
      <dsp:nvSpPr>
        <dsp:cNvPr id="0" name=""/>
        <dsp:cNvSpPr/>
      </dsp:nvSpPr>
      <dsp:spPr>
        <a:xfrm>
          <a:off x="6005237" y="650983"/>
          <a:ext cx="129549" cy="485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08"/>
              </a:lnTo>
              <a:lnTo>
                <a:pt x="129549" y="485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608DB-20E2-4967-8BB5-89134115717A}">
      <dsp:nvSpPr>
        <dsp:cNvPr id="0" name=""/>
        <dsp:cNvSpPr/>
      </dsp:nvSpPr>
      <dsp:spPr>
        <a:xfrm>
          <a:off x="6134786" y="812919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Gestor de financiero*</a:t>
          </a:r>
          <a:endParaRPr lang="en-US" sz="1200" kern="1200" dirty="0"/>
        </a:p>
      </dsp:txBody>
      <dsp:txXfrm>
        <a:off x="6153758" y="831891"/>
        <a:ext cx="998448" cy="609801"/>
      </dsp:txXfrm>
    </dsp:sp>
    <dsp:sp modelId="{E244513E-2AF9-47FD-AA6F-9957E6E254C9}">
      <dsp:nvSpPr>
        <dsp:cNvPr id="0" name=""/>
        <dsp:cNvSpPr/>
      </dsp:nvSpPr>
      <dsp:spPr>
        <a:xfrm>
          <a:off x="6005237" y="650983"/>
          <a:ext cx="129549" cy="1295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490"/>
              </a:lnTo>
              <a:lnTo>
                <a:pt x="129549" y="12954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52D9E-E049-43D1-BBB7-181E00F38F81}">
      <dsp:nvSpPr>
        <dsp:cNvPr id="0" name=""/>
        <dsp:cNvSpPr/>
      </dsp:nvSpPr>
      <dsp:spPr>
        <a:xfrm>
          <a:off x="6134786" y="1622601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446500"/>
              <a:satOff val="-38974"/>
              <a:lumOff val="14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hospedaje</a:t>
          </a:r>
          <a:endParaRPr lang="en-US" sz="1200" kern="1200" dirty="0"/>
        </a:p>
      </dsp:txBody>
      <dsp:txXfrm>
        <a:off x="6153758" y="1641573"/>
        <a:ext cx="998448" cy="609801"/>
      </dsp:txXfrm>
    </dsp:sp>
    <dsp:sp modelId="{2585AAC6-8601-4AFC-82D6-9A9E7E9A2D05}">
      <dsp:nvSpPr>
        <dsp:cNvPr id="0" name=""/>
        <dsp:cNvSpPr/>
      </dsp:nvSpPr>
      <dsp:spPr>
        <a:xfrm>
          <a:off x="6005237" y="650983"/>
          <a:ext cx="129549" cy="2105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171"/>
              </a:lnTo>
              <a:lnTo>
                <a:pt x="129549" y="21051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90530-18C8-4489-BF9E-5E3AF48EDE8D}">
      <dsp:nvSpPr>
        <dsp:cNvPr id="0" name=""/>
        <dsp:cNvSpPr/>
      </dsp:nvSpPr>
      <dsp:spPr>
        <a:xfrm>
          <a:off x="6134786" y="2432282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096231"/>
              <a:satOff val="-41972"/>
              <a:lumOff val="15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Traslados y seguros </a:t>
          </a:r>
          <a:endParaRPr lang="en-US" sz="1200" kern="1200" dirty="0"/>
        </a:p>
      </dsp:txBody>
      <dsp:txXfrm>
        <a:off x="6153758" y="2451254"/>
        <a:ext cx="998448" cy="609801"/>
      </dsp:txXfrm>
    </dsp:sp>
    <dsp:sp modelId="{5B8B9454-661C-4AD8-992D-88267A48B6B5}">
      <dsp:nvSpPr>
        <dsp:cNvPr id="0" name=""/>
        <dsp:cNvSpPr/>
      </dsp:nvSpPr>
      <dsp:spPr>
        <a:xfrm>
          <a:off x="6005237" y="650983"/>
          <a:ext cx="129549" cy="2914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853"/>
              </a:lnTo>
              <a:lnTo>
                <a:pt x="129549" y="29148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6A3DA-AB7B-4CC6-945A-2A8C2AD00650}">
      <dsp:nvSpPr>
        <dsp:cNvPr id="0" name=""/>
        <dsp:cNvSpPr/>
      </dsp:nvSpPr>
      <dsp:spPr>
        <a:xfrm>
          <a:off x="6134786" y="3241964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745962"/>
              <a:satOff val="-44970"/>
              <a:lumOff val="1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Universidades </a:t>
          </a:r>
          <a:endParaRPr lang="en-US" sz="1200" kern="1200" dirty="0"/>
        </a:p>
      </dsp:txBody>
      <dsp:txXfrm>
        <a:off x="6153758" y="3260936"/>
        <a:ext cx="998448" cy="609801"/>
      </dsp:txXfrm>
    </dsp:sp>
    <dsp:sp modelId="{4A1F37FD-BB9F-438D-9490-669953DF7FCF}">
      <dsp:nvSpPr>
        <dsp:cNvPr id="0" name=""/>
        <dsp:cNvSpPr/>
      </dsp:nvSpPr>
      <dsp:spPr>
        <a:xfrm>
          <a:off x="6005237" y="650983"/>
          <a:ext cx="129549" cy="372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4534"/>
              </a:lnTo>
              <a:lnTo>
                <a:pt x="129549" y="372453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993B1-9B4C-43D9-9ED0-170893426C2A}">
      <dsp:nvSpPr>
        <dsp:cNvPr id="0" name=""/>
        <dsp:cNvSpPr/>
      </dsp:nvSpPr>
      <dsp:spPr>
        <a:xfrm>
          <a:off x="6134786" y="4051645"/>
          <a:ext cx="1036392" cy="647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/>
            <a:t>Migración y Cancillería </a:t>
          </a:r>
          <a:endParaRPr lang="en-US" sz="1200" kern="1200" dirty="0"/>
        </a:p>
      </dsp:txBody>
      <dsp:txXfrm>
        <a:off x="6153758" y="4070617"/>
        <a:ext cx="998448" cy="609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98477-D21E-4D7B-B0A5-AC0E387CF582}">
      <dsp:nvSpPr>
        <dsp:cNvPr id="0" name=""/>
        <dsp:cNvSpPr/>
      </dsp:nvSpPr>
      <dsp:spPr>
        <a:xfrm>
          <a:off x="1860776" y="1270530"/>
          <a:ext cx="2945195" cy="29451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500" kern="1200" dirty="0"/>
            <a:t>Calidad e innovación</a:t>
          </a:r>
          <a:endParaRPr lang="en-US" sz="3500" kern="1200" dirty="0"/>
        </a:p>
      </dsp:txBody>
      <dsp:txXfrm>
        <a:off x="2292090" y="1701844"/>
        <a:ext cx="2082567" cy="2082567"/>
      </dsp:txXfrm>
    </dsp:sp>
    <dsp:sp modelId="{DF1C31E4-0033-4644-94EE-161FE4F9F165}">
      <dsp:nvSpPr>
        <dsp:cNvPr id="0" name=""/>
        <dsp:cNvSpPr/>
      </dsp:nvSpPr>
      <dsp:spPr>
        <a:xfrm>
          <a:off x="2473576" y="90866"/>
          <a:ext cx="1719596" cy="1472597"/>
        </a:xfrm>
        <a:prstGeom prst="ellipse">
          <a:avLst/>
        </a:prstGeom>
        <a:solidFill>
          <a:schemeClr val="accent2">
            <a:alpha val="50000"/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/>
            <a:t>Actualización académica </a:t>
          </a:r>
          <a:endParaRPr lang="en-US" sz="1600" b="1" kern="1200" dirty="0"/>
        </a:p>
      </dsp:txBody>
      <dsp:txXfrm>
        <a:off x="2725405" y="306523"/>
        <a:ext cx="1215938" cy="1041283"/>
      </dsp:txXfrm>
    </dsp:sp>
    <dsp:sp modelId="{8E712CF1-2905-43AC-85FF-0140FD59BB92}">
      <dsp:nvSpPr>
        <dsp:cNvPr id="0" name=""/>
        <dsp:cNvSpPr/>
      </dsp:nvSpPr>
      <dsp:spPr>
        <a:xfrm>
          <a:off x="4419264" y="1414764"/>
          <a:ext cx="1472597" cy="1472597"/>
        </a:xfrm>
        <a:prstGeom prst="ellipse">
          <a:avLst/>
        </a:prstGeom>
        <a:solidFill>
          <a:schemeClr val="accent2">
            <a:alpha val="50000"/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/>
            <a:t>Ampliación de los servicios académicos </a:t>
          </a:r>
          <a:endParaRPr lang="en-US" sz="1600" b="1" kern="1200" dirty="0"/>
        </a:p>
      </dsp:txBody>
      <dsp:txXfrm>
        <a:off x="4634921" y="1630421"/>
        <a:ext cx="1041283" cy="1041283"/>
      </dsp:txXfrm>
    </dsp:sp>
    <dsp:sp modelId="{D02F9F50-70CC-4A63-906C-CBE3C688601D}">
      <dsp:nvSpPr>
        <dsp:cNvPr id="0" name=""/>
        <dsp:cNvSpPr/>
      </dsp:nvSpPr>
      <dsp:spPr>
        <a:xfrm>
          <a:off x="3723250" y="3556875"/>
          <a:ext cx="1472597" cy="1472597"/>
        </a:xfrm>
        <a:prstGeom prst="ellipse">
          <a:avLst/>
        </a:prstGeom>
        <a:solidFill>
          <a:schemeClr val="accent2">
            <a:alpha val="50000"/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/>
            <a:t>Mejora de la gestión académica y </a:t>
          </a:r>
          <a:r>
            <a:rPr lang="es-419" sz="1600" b="1" kern="1200" dirty="0" err="1"/>
            <a:t>adm</a:t>
          </a:r>
          <a:r>
            <a:rPr lang="es-419" sz="1600" b="1" kern="1200" dirty="0"/>
            <a:t>. </a:t>
          </a:r>
          <a:endParaRPr lang="en-US" sz="1600" b="1" kern="1200" dirty="0"/>
        </a:p>
      </dsp:txBody>
      <dsp:txXfrm>
        <a:off x="3938907" y="3772532"/>
        <a:ext cx="1041283" cy="1041283"/>
      </dsp:txXfrm>
    </dsp:sp>
    <dsp:sp modelId="{5FFEFBDF-A348-4CF1-8998-051184FB3D26}">
      <dsp:nvSpPr>
        <dsp:cNvPr id="0" name=""/>
        <dsp:cNvSpPr/>
      </dsp:nvSpPr>
      <dsp:spPr>
        <a:xfrm>
          <a:off x="1356922" y="3554262"/>
          <a:ext cx="1650428" cy="1472597"/>
        </a:xfrm>
        <a:prstGeom prst="ellipse">
          <a:avLst/>
        </a:prstGeom>
        <a:solidFill>
          <a:schemeClr val="accent2">
            <a:alpha val="50000"/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/>
            <a:t>Compromiso con la academia</a:t>
          </a:r>
          <a:endParaRPr lang="en-US" sz="1600" b="1" kern="1200" dirty="0"/>
        </a:p>
      </dsp:txBody>
      <dsp:txXfrm>
        <a:off x="1598622" y="3769919"/>
        <a:ext cx="1167028" cy="1041283"/>
      </dsp:txXfrm>
    </dsp:sp>
    <dsp:sp modelId="{FF4BB2A3-1A2F-41E0-8CEE-F51193F03F06}">
      <dsp:nvSpPr>
        <dsp:cNvPr id="0" name=""/>
        <dsp:cNvSpPr/>
      </dsp:nvSpPr>
      <dsp:spPr>
        <a:xfrm>
          <a:off x="666378" y="1414764"/>
          <a:ext cx="1689614" cy="1472597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/>
            <a:t>Estudiantes globalizados  </a:t>
          </a:r>
          <a:endParaRPr lang="en-US" sz="1600" b="1" kern="1200" dirty="0"/>
        </a:p>
      </dsp:txBody>
      <dsp:txXfrm>
        <a:off x="913816" y="1630421"/>
        <a:ext cx="1194738" cy="104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/>
          <a:stretch/>
        </p:blipFill>
        <p:spPr>
          <a:xfrm>
            <a:off x="0" y="0"/>
            <a:ext cx="9144000" cy="690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731" y="2682642"/>
            <a:ext cx="7307631" cy="1329937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1731" y="4183378"/>
            <a:ext cx="715926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 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947"/>
            <a:ext cx="9149344" cy="7069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37818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/>
              <a:t>Contenido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25DF-059B-E247-9AE9-3612B3BEAD3E}" type="datetimeFigureOut">
              <a:rPr lang="es-ES_tradnl" smtClean="0"/>
              <a:t>17/10/2018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9A61-91F2-7042-BC05-C20193041C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8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oemi.discua@unitec.edu.hn" TargetMode="External"/><Relationship Id="rId2" Type="http://schemas.openxmlformats.org/officeDocument/2006/relationships/hyperlink" Target="mailto:Sofia.Alvarado@unah.edu.h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ving.Zelaya@unah.edu.h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205" y="2342218"/>
            <a:ext cx="8637373" cy="2173563"/>
          </a:xfrm>
        </p:spPr>
        <p:txBody>
          <a:bodyPr>
            <a:noAutofit/>
          </a:bodyPr>
          <a:lstStyle/>
          <a:p>
            <a:r>
              <a:rPr lang="es-ES_tradn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Mecanismos de Financiamiento y Promoción de Movilidades Académicas Internacionales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2309" y="5004486"/>
            <a:ext cx="7159269" cy="834654"/>
          </a:xfrm>
        </p:spPr>
        <p:txBody>
          <a:bodyPr>
            <a:normAutofit fontScale="92500"/>
          </a:bodyPr>
          <a:lstStyle/>
          <a:p>
            <a:r>
              <a:rPr lang="es-ES_tradnl" dirty="0"/>
              <a:t>Universidad Nacional Autónoma de Honduras (UNAH)</a:t>
            </a:r>
          </a:p>
          <a:p>
            <a:r>
              <a:rPr lang="es-ES_tradnl" dirty="0"/>
              <a:t>Universidad Tecnológica de Centroamericana (UNITEC)</a:t>
            </a:r>
          </a:p>
        </p:txBody>
      </p:sp>
    </p:spTree>
    <p:extLst>
      <p:ext uri="{BB962C8B-B14F-4D97-AF65-F5344CB8AC3E}">
        <p14:creationId xmlns:p14="http://schemas.microsoft.com/office/powerpoint/2010/main" val="104724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98B62-1578-4CA3-A0CF-3326B925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31" y="295305"/>
            <a:ext cx="7514035" cy="1314449"/>
          </a:xfrm>
        </p:spPr>
        <p:txBody>
          <a:bodyPr>
            <a:normAutofit/>
          </a:bodyPr>
          <a:lstStyle/>
          <a:p>
            <a:r>
              <a:rPr lang="es-419" b="1"/>
              <a:t>Mecanismos de financiamiento: fuentes  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C3CE22-7F25-4195-969B-903263E1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074" y="1827167"/>
            <a:ext cx="7651195" cy="4173583"/>
          </a:xfrm>
        </p:spPr>
        <p:txBody>
          <a:bodyPr>
            <a:normAutofit fontScale="85000" lnSpcReduction="20000"/>
          </a:bodyPr>
          <a:lstStyle/>
          <a:p>
            <a:r>
              <a:rPr lang="es-419" b="1"/>
              <a:t>Universidad IES</a:t>
            </a:r>
            <a:r>
              <a:rPr lang="es-419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/>
              <a:t>Gestores administrativos </a:t>
            </a:r>
          </a:p>
          <a:p>
            <a:r>
              <a:rPr lang="es-419" b="1"/>
              <a:t>Colaboradores externos (a la universidad):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/>
              <a:t>Organismos Internacionales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/>
              <a:t>Otras universidades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/>
              <a:t>Fundaciones y empresa privada, Banca (préstamos)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/>
              <a:t>Convocatorias de Becas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/>
              <a:t>Competencias y Grants. </a:t>
            </a:r>
            <a:endParaRPr lang="en-US"/>
          </a:p>
          <a:p>
            <a:r>
              <a:rPr lang="es-419" b="1"/>
              <a:t>Estudiantes: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/>
              <a:t>Financiamiento propio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/>
              <a:t> Banca (extra-financiamientos y préstamos blandos)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/>
              <a:t> Patrocinios de empresas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419"/>
              <a:t>Fundaciones </a:t>
            </a:r>
          </a:p>
          <a:p>
            <a:r>
              <a:rPr lang="es-419"/>
              <a:t>Convocatorias de becas y cooperación internacional.</a:t>
            </a:r>
            <a:endParaRPr lang="es-419" dirty="0"/>
          </a:p>
        </p:txBody>
      </p:sp>
      <p:pic>
        <p:nvPicPr>
          <p:cNvPr id="5" name="Imagen 4" descr="Convocatoria de &lt;strong&gt;Becas&lt;/strong&gt; | MINISTERIO DE CULTU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91" y="3189203"/>
            <a:ext cx="1055477" cy="479594"/>
          </a:xfrm>
          <a:prstGeom prst="rect">
            <a:avLst/>
          </a:prstGeom>
        </p:spPr>
      </p:pic>
      <p:pic>
        <p:nvPicPr>
          <p:cNvPr id="6" name="Imagen 5" descr="Rice, Brazil’s PUCRS establish student-exchange progra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81" y="3840608"/>
            <a:ext cx="1043138" cy="4485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97" y="4475243"/>
            <a:ext cx="1097339" cy="1271307"/>
          </a:xfrm>
          <a:prstGeom prst="rect">
            <a:avLst/>
          </a:prstGeom>
          <a:ln>
            <a:solidFill>
              <a:srgbClr val="616766"/>
            </a:solidFill>
          </a:ln>
        </p:spPr>
      </p:pic>
      <p:pic>
        <p:nvPicPr>
          <p:cNvPr id="9" name="Imagen 8" descr="La Fundación &lt;strong&gt;Carolina&lt;/strong&gt; amplía en 13 plazas sus becas para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64" y="2581851"/>
            <a:ext cx="645288" cy="523974"/>
          </a:xfrm>
          <a:prstGeom prst="rect">
            <a:avLst/>
          </a:prstGeom>
        </p:spPr>
      </p:pic>
      <p:pic>
        <p:nvPicPr>
          <p:cNvPr id="10" name="Imagen 9" descr="&lt;strong&gt;Erasmus plus&lt;/strong&gt; – Istituto Professionale di Stato &quot;L. MILANI&quo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29" y="2367255"/>
            <a:ext cx="1987623" cy="567748"/>
          </a:xfrm>
          <a:prstGeom prst="rect">
            <a:avLst/>
          </a:prstGeom>
        </p:spPr>
      </p:pic>
      <p:pic>
        <p:nvPicPr>
          <p:cNvPr id="1026" name="Picture 2" descr="http://www.fundacioncreho.org.hn/wp-content/uploads/2014/06/publicid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91" y="4172077"/>
            <a:ext cx="1290684" cy="16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6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A98B62-1578-4CA3-A0CF-3326B925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86" y="29134"/>
            <a:ext cx="5766123" cy="1381125"/>
          </a:xfrm>
        </p:spPr>
        <p:txBody>
          <a:bodyPr>
            <a:normAutofit/>
          </a:bodyPr>
          <a:lstStyle/>
          <a:p>
            <a:r>
              <a:rPr lang="es-419" sz="2400" dirty="0"/>
              <a:t>Mecanismos de financiamiento: </a:t>
            </a:r>
            <a:br>
              <a:rPr lang="es-419" sz="2400" dirty="0"/>
            </a:br>
            <a:r>
              <a:rPr lang="es-419" sz="2400" b="1" dirty="0"/>
              <a:t>categorización de movilidad internacional   </a:t>
            </a:r>
            <a:endParaRPr lang="en-US" sz="2400" b="1" dirty="0"/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2" y="2409857"/>
            <a:ext cx="3061697" cy="236516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C3CE22-7F25-4195-969B-903263E1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270" y="1853851"/>
            <a:ext cx="4537787" cy="4515805"/>
          </a:xfrm>
        </p:spPr>
        <p:txBody>
          <a:bodyPr anchor="ctr">
            <a:normAutofit fontScale="92500" lnSpcReduction="10000"/>
          </a:bodyPr>
          <a:lstStyle/>
          <a:p>
            <a:r>
              <a:rPr lang="es-419" sz="1600" b="1" dirty="0"/>
              <a:t>Profesores y personal administrativo</a:t>
            </a:r>
            <a:r>
              <a:rPr lang="es-419" sz="16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1600" dirty="0"/>
              <a:t>Representación institucional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1600" dirty="0"/>
              <a:t>Intercambios académicos: docentes van  a impartir conferencias, charlas o  a dictar clases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1600" dirty="0"/>
              <a:t>Formación continua: Capacitación en el extranjero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1600" dirty="0"/>
              <a:t>Misiones exploratorias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1600" dirty="0"/>
              <a:t>Estancias de Investigación y/o estudios de Postgrado</a:t>
            </a:r>
          </a:p>
          <a:p>
            <a:r>
              <a:rPr lang="es-419" sz="1600" b="1" dirty="0"/>
              <a:t>Estudiantes: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1600" dirty="0"/>
              <a:t>Intercambios (crédito académico)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1600" dirty="0"/>
              <a:t> práctica profesional y/o proyectos de graduación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1600" dirty="0"/>
              <a:t>Doble titulación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1600" dirty="0"/>
              <a:t>Experiencias globales (congresos, talleres)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1600" dirty="0"/>
              <a:t>Programas especiales  </a:t>
            </a:r>
          </a:p>
        </p:txBody>
      </p:sp>
    </p:spTree>
    <p:extLst>
      <p:ext uri="{BB962C8B-B14F-4D97-AF65-F5344CB8AC3E}">
        <p14:creationId xmlns:p14="http://schemas.microsoft.com/office/powerpoint/2010/main" val="51102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75" y="276644"/>
            <a:ext cx="7941325" cy="1614775"/>
          </a:xfrm>
        </p:spPr>
        <p:txBody>
          <a:bodyPr anchor="b">
            <a:normAutofit/>
          </a:bodyPr>
          <a:lstStyle/>
          <a:p>
            <a:r>
              <a:rPr lang="es-ES_tradnl" dirty="0"/>
              <a:t>Hacia donde vamos en la academia….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057F5E8D-55E8-48A8-AB08-3DAC9E63E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" y="2797503"/>
            <a:ext cx="2524860" cy="25248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4894" y="2265038"/>
            <a:ext cx="6663846" cy="382260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1800" b="1" dirty="0"/>
              <a:t>Integración de la movilidad como una herramienta esencial en todas las funciones académicas y universitarias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1800" b="1" dirty="0"/>
              <a:t>Cambios en la duración y desarrollo de programas académicos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1800" b="1" dirty="0"/>
              <a:t>Emprendimientos e innovación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1800" b="1" dirty="0"/>
              <a:t>Acreditación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1800" b="1" dirty="0"/>
              <a:t>Ampliación de los servicios, recursos compartidos y espacios universitarios.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1800" b="1" dirty="0"/>
              <a:t>Producción científica, cultural y deportiva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1800" b="1" dirty="0"/>
              <a:t>Prestigio y calidad académica como parámetro indispensable.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1800" b="1" dirty="0"/>
              <a:t>Consolidación de oferta nacional y puntos de interés para el resto del mundo </a:t>
            </a:r>
          </a:p>
          <a:p>
            <a:endParaRPr lang="es-ES_tradnl" sz="1300" dirty="0"/>
          </a:p>
        </p:txBody>
      </p:sp>
    </p:spTree>
    <p:extLst>
      <p:ext uri="{BB962C8B-B14F-4D97-AF65-F5344CB8AC3E}">
        <p14:creationId xmlns:p14="http://schemas.microsoft.com/office/powerpoint/2010/main" val="157244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817" y="39448"/>
            <a:ext cx="7886700" cy="1325563"/>
          </a:xfrm>
        </p:spPr>
        <p:txBody>
          <a:bodyPr>
            <a:normAutofit/>
          </a:bodyPr>
          <a:lstStyle/>
          <a:p>
            <a:r>
              <a:rPr lang="es-ES_tradnl" dirty="0"/>
              <a:t>Hacia donde vamos en la región…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082" y="1227551"/>
            <a:ext cx="5484052" cy="4949412"/>
          </a:xfrm>
        </p:spPr>
        <p:txBody>
          <a:bodyPr>
            <a:normAutofit/>
          </a:bodyPr>
          <a:lstStyle/>
          <a:p>
            <a:r>
              <a:rPr lang="es-ES_tradnl" i="1" dirty="0"/>
              <a:t>Países en vías de desarrollo deben aspirar a iniciativas conjuntas de para impulsar movilidad académica con una perspectiva en desarrollo nacional. Esto incluye: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/>
              <a:t>Investigaciones e implementación conjunta en proyectos de vinculación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/>
              <a:t>Recolección de datos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/>
              <a:t>Gestión conjunta ante empresa privada y banca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/>
              <a:t>Gestión conjunta ante el gobierno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/>
              <a:t>Promoción de la cultura y los aspectos positivos (nación, </a:t>
            </a:r>
            <a:r>
              <a:rPr lang="es-ES_tradnl" dirty="0" err="1"/>
              <a:t>academica</a:t>
            </a:r>
            <a:r>
              <a:rPr lang="es-ES_tradnl" dirty="0"/>
              <a:t>, personas locales)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_tradnl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_tradnl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B096FC-9278-465A-B6AC-B754760B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5" r="-2" b="-2"/>
          <a:stretch/>
        </p:blipFill>
        <p:spPr>
          <a:xfrm>
            <a:off x="5578888" y="2141788"/>
            <a:ext cx="3565112" cy="325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57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BF567E-C009-4DB2-ACFD-8C32AE64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3879"/>
            <a:ext cx="7886700" cy="4943634"/>
          </a:xfrm>
        </p:spPr>
        <p:txBody>
          <a:bodyPr/>
          <a:lstStyle/>
          <a:p>
            <a:endParaRPr lang="es-419" dirty="0"/>
          </a:p>
          <a:p>
            <a:endParaRPr lang="es-419" dirty="0"/>
          </a:p>
          <a:p>
            <a:pPr algn="ctr"/>
            <a:r>
              <a:rPr lang="es-419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 por su atención</a:t>
            </a:r>
          </a:p>
          <a:p>
            <a:pPr algn="ctr"/>
            <a:endParaRPr lang="es-419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419" dirty="0">
                <a:hlinkClick r:id="rId2"/>
              </a:rPr>
              <a:t>Sofia.Alvarado@unah.edu.hn</a:t>
            </a:r>
            <a:endParaRPr lang="es-419" dirty="0"/>
          </a:p>
          <a:p>
            <a:pPr algn="r"/>
            <a:r>
              <a:rPr lang="es-419" dirty="0">
                <a:hlinkClick r:id="rId3"/>
              </a:rPr>
              <a:t>Noemi.discua@unitec.edu.hn</a:t>
            </a:r>
            <a:endParaRPr lang="es-419" dirty="0"/>
          </a:p>
          <a:p>
            <a:pPr algn="r"/>
            <a:r>
              <a:rPr lang="es-419" dirty="0">
                <a:hlinkClick r:id="rId4"/>
              </a:rPr>
              <a:t>Iving.Zelaya@unah.edu.hn</a:t>
            </a:r>
            <a:endParaRPr lang="es-419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4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3BBE8-6A4C-4510-8789-B5A1C6FA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42" y="0"/>
            <a:ext cx="8202198" cy="626301"/>
          </a:xfrm>
        </p:spPr>
        <p:txBody>
          <a:bodyPr>
            <a:noAutofit/>
          </a:bodyPr>
          <a:lstStyle/>
          <a:p>
            <a:r>
              <a:rPr lang="es-419" sz="2800" dirty="0"/>
              <a:t>La receta del financiamiento en la movilidad internacional </a:t>
            </a:r>
            <a:endParaRPr lang="en-US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36C6648-B0A3-4EBA-B483-7B639C763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61480"/>
              </p:ext>
            </p:extLst>
          </p:nvPr>
        </p:nvGraphicFramePr>
        <p:xfrm>
          <a:off x="528443" y="964503"/>
          <a:ext cx="7914099" cy="464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6264541-227D-46A6-96CE-2EDA2EF6E97B}"/>
              </a:ext>
            </a:extLst>
          </p:cNvPr>
          <p:cNvSpPr txBox="1"/>
          <p:nvPr/>
        </p:nvSpPr>
        <p:spPr>
          <a:xfrm>
            <a:off x="3482236" y="5506088"/>
            <a:ext cx="548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acceder a fondos internos y externos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91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D7215-4C42-4F7C-9161-48B97E7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6" y="5269563"/>
            <a:ext cx="9194972" cy="696564"/>
          </a:xfrm>
        </p:spPr>
        <p:txBody>
          <a:bodyPr>
            <a:noAutofit/>
          </a:bodyPr>
          <a:lstStyle/>
          <a:p>
            <a:r>
              <a:rPr lang="es-419" sz="2400" dirty="0"/>
              <a:t>El financiamiento de internacionalización es un proceso de inversión de retorno a mediano y largo plazo </a:t>
            </a:r>
            <a:endParaRPr lang="en-US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E2414D2-8D84-467B-A469-D838874AD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098764"/>
              </p:ext>
            </p:extLst>
          </p:nvPr>
        </p:nvGraphicFramePr>
        <p:xfrm>
          <a:off x="1405526" y="-17989"/>
          <a:ext cx="7525264" cy="459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F934F3F8-3D56-49CE-8768-0F80097CAAA5}"/>
              </a:ext>
            </a:extLst>
          </p:cNvPr>
          <p:cNvSpPr/>
          <p:nvPr/>
        </p:nvSpPr>
        <p:spPr>
          <a:xfrm>
            <a:off x="4423512" y="2874039"/>
            <a:ext cx="1489292" cy="1109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/>
              <a:t>Movilidad docente </a:t>
            </a:r>
            <a:endParaRPr lang="en-US" sz="16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0453E6B-FF42-4550-932C-B06B07ACF123}"/>
              </a:ext>
            </a:extLst>
          </p:cNvPr>
          <p:cNvSpPr/>
          <p:nvPr/>
        </p:nvSpPr>
        <p:spPr>
          <a:xfrm>
            <a:off x="3678867" y="1588437"/>
            <a:ext cx="1489291" cy="1109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/>
              <a:t>Relevo y actualiza-</a:t>
            </a:r>
            <a:r>
              <a:rPr lang="es-419" sz="1600" dirty="0" err="1"/>
              <a:t>ción</a:t>
            </a:r>
            <a:endParaRPr lang="en-US" sz="16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113EEE0-54C2-46FD-9ED0-5196F44BE0FB}"/>
              </a:ext>
            </a:extLst>
          </p:cNvPr>
          <p:cNvSpPr/>
          <p:nvPr/>
        </p:nvSpPr>
        <p:spPr>
          <a:xfrm>
            <a:off x="1816273" y="4159643"/>
            <a:ext cx="1691014" cy="11099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/>
              <a:t>Movilidad</a:t>
            </a:r>
            <a:r>
              <a:rPr lang="es-419" dirty="0"/>
              <a:t> estudiantil </a:t>
            </a:r>
            <a:endParaRPr lang="en-U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6DCAA5C-6777-4C24-B5C2-CD20F5D530FC}"/>
              </a:ext>
            </a:extLst>
          </p:cNvPr>
          <p:cNvSpPr/>
          <p:nvPr/>
        </p:nvSpPr>
        <p:spPr>
          <a:xfrm>
            <a:off x="970766" y="2483243"/>
            <a:ext cx="1810012" cy="11099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 err="1"/>
              <a:t>Fortalecimi-ento</a:t>
            </a:r>
            <a:r>
              <a:rPr lang="es-419" sz="1600" dirty="0"/>
              <a:t> de competencia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6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BF042-BEF1-43DD-89B4-A3FD54E3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I. Contexto </a:t>
            </a:r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6ED5E2E-966A-4720-9192-A9DCF2649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001" y="1052959"/>
            <a:ext cx="3781425" cy="378142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9EE79C-EF75-4758-A10C-21914F867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742"/>
          <a:stretch/>
        </p:blipFill>
        <p:spPr>
          <a:xfrm>
            <a:off x="7717957" y="365126"/>
            <a:ext cx="1244056" cy="19776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08B793-42B5-494D-9C85-00BADE53F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215" y="3331923"/>
            <a:ext cx="1594785" cy="15947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F4310A1-ED27-4E19-8BB7-7A10D934F344}"/>
              </a:ext>
            </a:extLst>
          </p:cNvPr>
          <p:cNvSpPr txBox="1"/>
          <p:nvPr/>
        </p:nvSpPr>
        <p:spPr>
          <a:xfrm>
            <a:off x="438410" y="2127970"/>
            <a:ext cx="26378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419" sz="2800" dirty="0">
                <a:solidFill>
                  <a:schemeClr val="accent1">
                    <a:lumMod val="50000"/>
                  </a:schemeClr>
                </a:solidFill>
              </a:rPr>
              <a:t>Sistema de Educación Superior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419" sz="2800" dirty="0">
                <a:solidFill>
                  <a:schemeClr val="accent1">
                    <a:lumMod val="50000"/>
                  </a:schemeClr>
                </a:solidFill>
              </a:rPr>
              <a:t>Nacional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419" sz="2800" dirty="0">
                <a:solidFill>
                  <a:schemeClr val="accent1">
                    <a:lumMod val="50000"/>
                  </a:schemeClr>
                </a:solidFill>
              </a:rPr>
              <a:t>Regional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419" sz="2800" dirty="0">
                <a:solidFill>
                  <a:schemeClr val="accent1">
                    <a:lumMod val="50000"/>
                  </a:schemeClr>
                </a:solidFill>
              </a:rPr>
              <a:t>Interno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22F4EBB-01EC-428F-BCFA-9720D7416929}"/>
              </a:ext>
            </a:extLst>
          </p:cNvPr>
          <p:cNvCxnSpPr/>
          <p:nvPr/>
        </p:nvCxnSpPr>
        <p:spPr>
          <a:xfrm flipV="1">
            <a:off x="5574082" y="1590805"/>
            <a:ext cx="1975133" cy="1240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F912E28-69A3-4042-8ED1-DEA53F75C4F0}"/>
              </a:ext>
            </a:extLst>
          </p:cNvPr>
          <p:cNvCxnSpPr/>
          <p:nvPr/>
        </p:nvCxnSpPr>
        <p:spPr>
          <a:xfrm>
            <a:off x="5574082" y="2916368"/>
            <a:ext cx="1791222" cy="991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72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791A8-A29D-487B-89D2-E82D988F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51" y="0"/>
            <a:ext cx="7886700" cy="1325563"/>
          </a:xfrm>
        </p:spPr>
        <p:txBody>
          <a:bodyPr/>
          <a:lstStyle/>
          <a:p>
            <a:r>
              <a:rPr lang="es-419" dirty="0"/>
              <a:t>II. Definir la movilidad para definir el financiamiento 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BD3441E-794F-480F-90E2-A9408E793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484878"/>
              </p:ext>
            </p:extLst>
          </p:nvPr>
        </p:nvGraphicFramePr>
        <p:xfrm>
          <a:off x="628649" y="1325563"/>
          <a:ext cx="8174799" cy="453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23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III. Modelos de financiamiento según fuentes de aportación: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4269027" cy="3781888"/>
          </a:xfrm>
        </p:spPr>
        <p:txBody>
          <a:bodyPr/>
          <a:lstStyle/>
          <a:p>
            <a:endParaRPr lang="es-ES_tradnl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_tradnl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59F8B27-E3AA-47C9-A585-BFF0E8194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039198"/>
              </p:ext>
            </p:extLst>
          </p:nvPr>
        </p:nvGraphicFramePr>
        <p:xfrm>
          <a:off x="209157" y="1690689"/>
          <a:ext cx="8490705" cy="447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47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F15B7-D84D-4ABB-852C-6FF1893E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44" y="0"/>
            <a:ext cx="7886700" cy="1325563"/>
          </a:xfrm>
        </p:spPr>
        <p:txBody>
          <a:bodyPr/>
          <a:lstStyle/>
          <a:p>
            <a:r>
              <a:rPr lang="es-419" dirty="0"/>
              <a:t>III. Recursos  para la ejecución de movilidad internacional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612E48F-BCD8-4CE7-A30F-68B86FA9E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271155"/>
              </p:ext>
            </p:extLst>
          </p:nvPr>
        </p:nvGraphicFramePr>
        <p:xfrm>
          <a:off x="628649" y="1149531"/>
          <a:ext cx="8188779" cy="470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4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B36DD-D343-4D47-98D1-2F4542DE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8" y="4811865"/>
            <a:ext cx="7886700" cy="1325563"/>
          </a:xfrm>
        </p:spPr>
        <p:txBody>
          <a:bodyPr/>
          <a:lstStyle/>
          <a:p>
            <a:r>
              <a:rPr lang="es-4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 de la movilidad académica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1DB803C-A73E-42CC-87F1-5831693CA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754537"/>
              </p:ext>
            </p:extLst>
          </p:nvPr>
        </p:nvGraphicFramePr>
        <p:xfrm>
          <a:off x="1806797" y="-125259"/>
          <a:ext cx="6558241" cy="512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31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A98B62-1578-4CA3-A0CF-3326B925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s-419" sz="2500" b="1">
                <a:solidFill>
                  <a:schemeClr val="accent1"/>
                </a:solidFill>
              </a:rPr>
              <a:t>Mecanismos de financiamiento: </a:t>
            </a:r>
            <a:br>
              <a:rPr lang="es-419" sz="2500" b="1">
                <a:solidFill>
                  <a:schemeClr val="accent1"/>
                </a:solidFill>
              </a:rPr>
            </a:br>
            <a:r>
              <a:rPr lang="es-419" sz="2500" b="1">
                <a:solidFill>
                  <a:schemeClr val="accent1"/>
                </a:solidFill>
              </a:rPr>
              <a:t>Alianzas Estratégicas   </a:t>
            </a:r>
            <a:endParaRPr lang="en-US" sz="2500" b="1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C3CE22-7F25-4195-969B-903263E1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419" sz="2100" dirty="0" err="1"/>
              <a:t>Intra-univeridad</a:t>
            </a:r>
            <a:r>
              <a:rPr lang="es-419" sz="2100" dirty="0"/>
              <a:t> :(Finanzas, registro y admisiones, recursos humanos, academia y autoridades)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419" sz="2100" dirty="0"/>
              <a:t>Otras universidades nacionales e internacionales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419" sz="2100" dirty="0"/>
              <a:t>Instituciones que promueven la educación, becas y fondos de cooperación.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419" sz="2100" dirty="0"/>
              <a:t>( estatales y privados)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419" sz="2100" dirty="0"/>
              <a:t>Entes involucrados en logística de viaje: aerolíneas y demás transportes, agencias de viajes, hospedajes, alimentación, etc.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594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622</Words>
  <Application>Microsoft Office PowerPoint</Application>
  <PresentationFormat>Presentación en pantalla (4:3)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de Office</vt:lpstr>
      <vt:lpstr>Mecanismos de Financiamiento y Promoción de Movilidades Académicas Internacionales </vt:lpstr>
      <vt:lpstr>La receta del financiamiento en la movilidad internacional </vt:lpstr>
      <vt:lpstr>El financiamiento de internacionalización es un proceso de inversión de retorno a mediano y largo plazo </vt:lpstr>
      <vt:lpstr>I. Contexto </vt:lpstr>
      <vt:lpstr>II. Definir la movilidad para definir el financiamiento </vt:lpstr>
      <vt:lpstr>III. Modelos de financiamiento según fuentes de aportación:</vt:lpstr>
      <vt:lpstr>III. Recursos  para la ejecución de movilidad internacional</vt:lpstr>
      <vt:lpstr>Potencial de la movilidad académica </vt:lpstr>
      <vt:lpstr>Mecanismos de financiamiento:  Alianzas Estratégicas   </vt:lpstr>
      <vt:lpstr>Mecanismos de financiamiento: fuentes  </vt:lpstr>
      <vt:lpstr>Mecanismos de financiamiento:  categorización de movilidad internacional   </vt:lpstr>
      <vt:lpstr>Hacia donde vamos en la academia….</vt:lpstr>
      <vt:lpstr>Hacia donde vamos en la región…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Mecanismos de Financiamiento y Promoción de Movilidades Académicas Internacionales </dc:title>
  <dc:creator>Sofia Alvarado</dc:creator>
  <cp:lastModifiedBy>Sofia Alvarado</cp:lastModifiedBy>
  <cp:revision>14</cp:revision>
  <dcterms:created xsi:type="dcterms:W3CDTF">2018-10-17T11:52:00Z</dcterms:created>
  <dcterms:modified xsi:type="dcterms:W3CDTF">2018-10-17T14:44:08Z</dcterms:modified>
</cp:coreProperties>
</file>