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78" r:id="rId3"/>
    <p:sldId id="277" r:id="rId4"/>
    <p:sldId id="280" r:id="rId5"/>
    <p:sldId id="275" r:id="rId6"/>
    <p:sldId id="276" r:id="rId7"/>
    <p:sldId id="270" r:id="rId8"/>
    <p:sldId id="274" r:id="rId9"/>
    <p:sldId id="279" r:id="rId10"/>
    <p:sldId id="269" r:id="rId11"/>
    <p:sldId id="273" r:id="rId12"/>
    <p:sldId id="260" r:id="rId13"/>
    <p:sldId id="259" r:id="rId14"/>
    <p:sldId id="262" r:id="rId15"/>
    <p:sldId id="263" r:id="rId16"/>
    <p:sldId id="267" r:id="rId17"/>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Alvarado" initials="SA" lastIdx="1" clrIdx="0">
    <p:extLst>
      <p:ext uri="{19B8F6BF-5375-455C-9EA6-DF929625EA0E}">
        <p15:presenceInfo xmlns:p15="http://schemas.microsoft.com/office/powerpoint/2012/main" userId="1d963bda659dcb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4637" autoAdjust="0"/>
  </p:normalViewPr>
  <p:slideViewPr>
    <p:cSldViewPr snapToGrid="0" snapToObjects="1">
      <p:cViewPr varScale="1">
        <p:scale>
          <a:sx n="73" d="100"/>
          <a:sy n="73" d="100"/>
        </p:scale>
        <p:origin x="1158"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dLbls>
            <c:spPr>
              <a:noFill/>
              <a:ln>
                <a:noFill/>
              </a:ln>
              <a:effectLst/>
            </c:spPr>
            <c:txPr>
              <a:bodyPr/>
              <a:lstStyle/>
              <a:p>
                <a:pPr>
                  <a:defRPr sz="1400"/>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Hoja1!$A$2:$A$7</c:f>
              <c:strCache>
                <c:ptCount val="6"/>
                <c:pt idx="0">
                  <c:v>Autoridades</c:v>
                </c:pt>
                <c:pt idx="1">
                  <c:v>Profesores e investigadores</c:v>
                </c:pt>
                <c:pt idx="2">
                  <c:v>Estudiantes</c:v>
                </c:pt>
                <c:pt idx="3">
                  <c:v>Gestores administrativos</c:v>
                </c:pt>
                <c:pt idx="4">
                  <c:v>Colaboradores internos</c:v>
                </c:pt>
                <c:pt idx="5">
                  <c:v>Colaboradores externo</c:v>
                </c:pt>
              </c:strCache>
            </c:strRef>
          </c:cat>
          <c:val>
            <c:numRef>
              <c:f>Hoja1!$B$2:$B$7</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0-334C-4C70-8E86-1626BD73ABA1}"/>
            </c:ext>
          </c:extLst>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a:solidFill>
            <a:schemeClr val="bg1"/>
          </a:solidFill>
          <a:effectLst>
            <a:outerShdw blurRad="38100" dist="38100" dir="2700000" algn="tl">
              <a:srgbClr val="000000">
                <a:alpha val="43137"/>
              </a:srgbClr>
            </a:outerShdw>
          </a:effectLs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t>Presupuesto para el programa de investigación (millones de lempiras).</a:t>
            </a:r>
          </a:p>
        </c:rich>
      </c:tx>
      <c:overlay val="0"/>
    </c:title>
    <c:autoTitleDeleted val="0"/>
    <c:plotArea>
      <c:layout/>
      <c:barChart>
        <c:barDir val="col"/>
        <c:grouping val="clustered"/>
        <c:varyColors val="0"/>
        <c:ser>
          <c:idx val="0"/>
          <c:order val="0"/>
          <c:tx>
            <c:strRef>
              <c:f>Hoja1!$C$2</c:f>
              <c:strCache>
                <c:ptCount val="1"/>
                <c:pt idx="0">
                  <c:v>Millones de Lempiras</c:v>
                </c:pt>
              </c:strCache>
            </c:strRef>
          </c:tx>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Hoja1!$B$3:$B$12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Hoja1!$C$3:$C$12</c:f>
              <c:numCache>
                <c:formatCode>General</c:formatCode>
                <c:ptCount val="10"/>
                <c:pt idx="0">
                  <c:v>1.19</c:v>
                </c:pt>
                <c:pt idx="1">
                  <c:v>21.75</c:v>
                </c:pt>
                <c:pt idx="2">
                  <c:v>13.1</c:v>
                </c:pt>
                <c:pt idx="3">
                  <c:v>9.73</c:v>
                </c:pt>
                <c:pt idx="4">
                  <c:v>8.73</c:v>
                </c:pt>
                <c:pt idx="5">
                  <c:v>15.15</c:v>
                </c:pt>
                <c:pt idx="6">
                  <c:v>21.65</c:v>
                </c:pt>
                <c:pt idx="7">
                  <c:v>22.23</c:v>
                </c:pt>
                <c:pt idx="8">
                  <c:v>21.74</c:v>
                </c:pt>
                <c:pt idx="9">
                  <c:v>20.93</c:v>
                </c:pt>
              </c:numCache>
            </c:numRef>
          </c:val>
          <c:extLst>
            <c:ext xmlns:c16="http://schemas.microsoft.com/office/drawing/2014/chart" uri="{C3380CC4-5D6E-409C-BE32-E72D297353CC}">
              <c16:uniqueId val="{00000000-4A56-4C24-8909-735C2D6A5738}"/>
            </c:ext>
          </c:extLst>
        </c:ser>
        <c:dLbls>
          <c:showLegendKey val="0"/>
          <c:showVal val="0"/>
          <c:showCatName val="0"/>
          <c:showSerName val="0"/>
          <c:showPercent val="0"/>
          <c:showBubbleSize val="0"/>
        </c:dLbls>
        <c:gapWidth val="150"/>
        <c:axId val="126687104"/>
        <c:axId val="126688640"/>
      </c:barChart>
      <c:catAx>
        <c:axId val="126687104"/>
        <c:scaling>
          <c:orientation val="minMax"/>
        </c:scaling>
        <c:delete val="0"/>
        <c:axPos val="b"/>
        <c:numFmt formatCode="General" sourceLinked="1"/>
        <c:majorTickMark val="out"/>
        <c:minorTickMark val="none"/>
        <c:tickLblPos val="nextTo"/>
        <c:crossAx val="126688640"/>
        <c:crosses val="autoZero"/>
        <c:auto val="1"/>
        <c:lblAlgn val="ctr"/>
        <c:lblOffset val="100"/>
        <c:noMultiLvlLbl val="0"/>
      </c:catAx>
      <c:valAx>
        <c:axId val="126688640"/>
        <c:scaling>
          <c:orientation val="minMax"/>
        </c:scaling>
        <c:delete val="0"/>
        <c:axPos val="l"/>
        <c:majorGridlines/>
        <c:numFmt formatCode="General" sourceLinked="1"/>
        <c:majorTickMark val="out"/>
        <c:minorTickMark val="none"/>
        <c:tickLblPos val="nextTo"/>
        <c:crossAx val="126687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20E5B-956F-4D5E-B358-B1F9976BC0F7}"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US"/>
        </a:p>
      </dgm:t>
    </dgm:pt>
    <dgm:pt modelId="{37786473-159B-4A60-BC2B-4C10F1CDEEA8}">
      <dgm:prSet phldrT="[Texto]" custT="1"/>
      <dgm:spPr/>
      <dgm:t>
        <a:bodyPr/>
        <a:lstStyle/>
        <a:p>
          <a:r>
            <a:rPr lang="es-419" sz="1800" b="1" dirty="0">
              <a:effectLst>
                <a:outerShdw blurRad="38100" dist="38100" dir="2700000" algn="tl">
                  <a:srgbClr val="000000">
                    <a:alpha val="43137"/>
                  </a:srgbClr>
                </a:outerShdw>
              </a:effectLst>
            </a:rPr>
            <a:t>Inversión en internacionalización </a:t>
          </a:r>
          <a:endParaRPr lang="en-US" sz="1800" b="1" dirty="0">
            <a:effectLst>
              <a:outerShdw blurRad="38100" dist="38100" dir="2700000" algn="tl">
                <a:srgbClr val="000000">
                  <a:alpha val="43137"/>
                </a:srgbClr>
              </a:outerShdw>
            </a:effectLst>
          </a:endParaRPr>
        </a:p>
      </dgm:t>
    </dgm:pt>
    <dgm:pt modelId="{5DAE2FC9-9C5A-492D-A4F8-55A0214C18AE}" type="parTrans" cxnId="{920C7A07-7D55-476A-B4FC-B798C68B9FA0}">
      <dgm:prSet/>
      <dgm:spPr/>
      <dgm:t>
        <a:bodyPr/>
        <a:lstStyle/>
        <a:p>
          <a:endParaRPr lang="en-US"/>
        </a:p>
      </dgm:t>
    </dgm:pt>
    <dgm:pt modelId="{93583CA1-D1BA-4295-A421-BD6DE7A469AE}" type="sibTrans" cxnId="{920C7A07-7D55-476A-B4FC-B798C68B9FA0}">
      <dgm:prSet/>
      <dgm:spPr/>
      <dgm:t>
        <a:bodyPr/>
        <a:lstStyle/>
        <a:p>
          <a:endParaRPr lang="en-US"/>
        </a:p>
      </dgm:t>
    </dgm:pt>
    <dgm:pt modelId="{BAD7852C-FFB3-463F-9A45-9B2F3EA06405}">
      <dgm:prSet phldrT="[Texto]" custT="1"/>
      <dgm:spPr/>
      <dgm:t>
        <a:bodyPr/>
        <a:lstStyle/>
        <a:p>
          <a:r>
            <a:rPr lang="es-419" sz="1800" b="1" dirty="0">
              <a:effectLst>
                <a:outerShdw blurRad="38100" dist="38100" dir="2700000" algn="tl">
                  <a:srgbClr val="000000">
                    <a:alpha val="43137"/>
                  </a:srgbClr>
                </a:outerShdw>
              </a:effectLst>
            </a:rPr>
            <a:t>Fortalecimiento institucional</a:t>
          </a:r>
          <a:endParaRPr lang="en-US" sz="1800" b="1" dirty="0">
            <a:effectLst>
              <a:outerShdw blurRad="38100" dist="38100" dir="2700000" algn="tl">
                <a:srgbClr val="000000">
                  <a:alpha val="43137"/>
                </a:srgbClr>
              </a:outerShdw>
            </a:effectLst>
          </a:endParaRPr>
        </a:p>
      </dgm:t>
    </dgm:pt>
    <dgm:pt modelId="{36ABC90F-AE47-47C9-9501-42A5B73DCB41}" type="parTrans" cxnId="{CEA7EBDF-8482-43DF-864C-1B6D1C68A7DA}">
      <dgm:prSet/>
      <dgm:spPr/>
      <dgm:t>
        <a:bodyPr/>
        <a:lstStyle/>
        <a:p>
          <a:endParaRPr lang="en-US"/>
        </a:p>
      </dgm:t>
    </dgm:pt>
    <dgm:pt modelId="{DF044A52-B8E7-4640-A88C-5F389B995005}" type="sibTrans" cxnId="{CEA7EBDF-8482-43DF-864C-1B6D1C68A7DA}">
      <dgm:prSet/>
      <dgm:spPr/>
      <dgm:t>
        <a:bodyPr/>
        <a:lstStyle/>
        <a:p>
          <a:endParaRPr lang="en-US"/>
        </a:p>
      </dgm:t>
    </dgm:pt>
    <dgm:pt modelId="{039FD50A-1AAF-4904-AA52-217E87CFD42E}">
      <dgm:prSet phldrT="[Texto]" custT="1"/>
      <dgm:spPr/>
      <dgm:t>
        <a:bodyPr/>
        <a:lstStyle/>
        <a:p>
          <a:r>
            <a:rPr lang="es-419" sz="1800" b="1" dirty="0">
              <a:effectLst>
                <a:outerShdw blurRad="38100" dist="38100" dir="2700000" algn="tl">
                  <a:srgbClr val="000000">
                    <a:alpha val="43137"/>
                  </a:srgbClr>
                </a:outerShdw>
              </a:effectLst>
            </a:rPr>
            <a:t>academia</a:t>
          </a:r>
          <a:endParaRPr lang="en-US" sz="1800" b="1" dirty="0">
            <a:effectLst>
              <a:outerShdw blurRad="38100" dist="38100" dir="2700000" algn="tl">
                <a:srgbClr val="000000">
                  <a:alpha val="43137"/>
                </a:srgbClr>
              </a:outerShdw>
            </a:effectLst>
          </a:endParaRPr>
        </a:p>
      </dgm:t>
    </dgm:pt>
    <dgm:pt modelId="{3B77192A-4F5A-4DB3-96CC-D209086194AE}" type="parTrans" cxnId="{008923C7-7733-4975-9A17-AE8432DB558E}">
      <dgm:prSet/>
      <dgm:spPr/>
      <dgm:t>
        <a:bodyPr/>
        <a:lstStyle/>
        <a:p>
          <a:endParaRPr lang="en-US"/>
        </a:p>
      </dgm:t>
    </dgm:pt>
    <dgm:pt modelId="{C936EAD5-7E87-4CBE-B13D-96E00806E9DF}" type="sibTrans" cxnId="{008923C7-7733-4975-9A17-AE8432DB558E}">
      <dgm:prSet/>
      <dgm:spPr/>
      <dgm:t>
        <a:bodyPr/>
        <a:lstStyle/>
        <a:p>
          <a:endParaRPr lang="en-US"/>
        </a:p>
      </dgm:t>
    </dgm:pt>
    <dgm:pt modelId="{389F4CD5-16F9-44D9-A8B1-370315602DA7}">
      <dgm:prSet phldrT="[Texto]" custT="1"/>
      <dgm:spPr/>
      <dgm:t>
        <a:bodyPr/>
        <a:lstStyle/>
        <a:p>
          <a:r>
            <a:rPr lang="es-419" sz="1800" b="1" dirty="0">
              <a:effectLst>
                <a:outerShdw blurRad="38100" dist="38100" dir="2700000" algn="tl">
                  <a:srgbClr val="000000">
                    <a:alpha val="43137"/>
                  </a:srgbClr>
                </a:outerShdw>
              </a:effectLst>
            </a:rPr>
            <a:t>Acciones estratégicas</a:t>
          </a:r>
          <a:endParaRPr lang="en-US" sz="1800" b="1" dirty="0">
            <a:effectLst>
              <a:outerShdw blurRad="38100" dist="38100" dir="2700000" algn="tl">
                <a:srgbClr val="000000">
                  <a:alpha val="43137"/>
                </a:srgbClr>
              </a:outerShdw>
            </a:effectLst>
          </a:endParaRPr>
        </a:p>
      </dgm:t>
    </dgm:pt>
    <dgm:pt modelId="{9C92479B-4B33-4448-9159-0867888FB7E1}" type="parTrans" cxnId="{68680664-3847-4FAD-B75C-AE6D3C17B350}">
      <dgm:prSet/>
      <dgm:spPr/>
      <dgm:t>
        <a:bodyPr/>
        <a:lstStyle/>
        <a:p>
          <a:endParaRPr lang="en-US"/>
        </a:p>
      </dgm:t>
    </dgm:pt>
    <dgm:pt modelId="{C35B9C61-2233-417A-B6C8-2A41318315F0}" type="sibTrans" cxnId="{68680664-3847-4FAD-B75C-AE6D3C17B350}">
      <dgm:prSet/>
      <dgm:spPr/>
      <dgm:t>
        <a:bodyPr/>
        <a:lstStyle/>
        <a:p>
          <a:endParaRPr lang="en-US"/>
        </a:p>
      </dgm:t>
    </dgm:pt>
    <dgm:pt modelId="{76092A74-7B26-43F9-B0D1-61295C3A3F97}">
      <dgm:prSet phldrT="[Texto]" custT="1"/>
      <dgm:spPr/>
      <dgm:t>
        <a:bodyPr/>
        <a:lstStyle/>
        <a:p>
          <a:r>
            <a:rPr lang="es-419" sz="1800" b="1" dirty="0">
              <a:effectLst>
                <a:outerShdw blurRad="38100" dist="38100" dir="2700000" algn="tl">
                  <a:srgbClr val="000000">
                    <a:alpha val="43137"/>
                  </a:srgbClr>
                </a:outerShdw>
              </a:effectLst>
            </a:rPr>
            <a:t>Producción científica y académica</a:t>
          </a:r>
        </a:p>
      </dgm:t>
    </dgm:pt>
    <dgm:pt modelId="{14B4FF4F-632A-4F6C-90DB-143186E529C4}" type="parTrans" cxnId="{54BDAEBD-2E42-4454-AD06-A38539727B0F}">
      <dgm:prSet/>
      <dgm:spPr/>
      <dgm:t>
        <a:bodyPr/>
        <a:lstStyle/>
        <a:p>
          <a:endParaRPr lang="en-US"/>
        </a:p>
      </dgm:t>
    </dgm:pt>
    <dgm:pt modelId="{BD8E813B-FE93-4A41-90A7-A2DD4390EBFB}" type="sibTrans" cxnId="{54BDAEBD-2E42-4454-AD06-A38539727B0F}">
      <dgm:prSet/>
      <dgm:spPr/>
      <dgm:t>
        <a:bodyPr/>
        <a:lstStyle/>
        <a:p>
          <a:endParaRPr lang="en-US"/>
        </a:p>
      </dgm:t>
    </dgm:pt>
    <dgm:pt modelId="{9F90E070-E573-435F-BDC4-F8594F438ACB}">
      <dgm:prSet phldrT="[Texto]" custT="1"/>
      <dgm:spPr/>
      <dgm:t>
        <a:bodyPr/>
        <a:lstStyle/>
        <a:p>
          <a:r>
            <a:rPr lang="es-419" sz="1800" b="1" dirty="0">
              <a:effectLst>
                <a:outerShdw blurRad="38100" dist="38100" dir="2700000" algn="tl">
                  <a:srgbClr val="000000">
                    <a:alpha val="43137"/>
                  </a:srgbClr>
                </a:outerShdw>
              </a:effectLst>
            </a:rPr>
            <a:t>Prestigio, reconocimiento</a:t>
          </a:r>
          <a:endParaRPr lang="en-US" sz="1800" b="1" dirty="0">
            <a:effectLst>
              <a:outerShdw blurRad="38100" dist="38100" dir="2700000" algn="tl">
                <a:srgbClr val="000000">
                  <a:alpha val="43137"/>
                </a:srgbClr>
              </a:outerShdw>
            </a:effectLst>
          </a:endParaRPr>
        </a:p>
      </dgm:t>
    </dgm:pt>
    <dgm:pt modelId="{58BA690D-996C-403F-B2EB-3E7BF891E8B8}" type="parTrans" cxnId="{FC35EDBF-13C9-47BD-B4B0-61FDC41C3E98}">
      <dgm:prSet/>
      <dgm:spPr/>
      <dgm:t>
        <a:bodyPr/>
        <a:lstStyle/>
        <a:p>
          <a:endParaRPr lang="en-US"/>
        </a:p>
      </dgm:t>
    </dgm:pt>
    <dgm:pt modelId="{436D2BA6-DF5A-4BB7-BDFA-8076A21E2AEC}" type="sibTrans" cxnId="{FC35EDBF-13C9-47BD-B4B0-61FDC41C3E98}">
      <dgm:prSet/>
      <dgm:spPr/>
      <dgm:t>
        <a:bodyPr/>
        <a:lstStyle/>
        <a:p>
          <a:endParaRPr lang="en-US"/>
        </a:p>
      </dgm:t>
    </dgm:pt>
    <dgm:pt modelId="{A0795408-9E9D-4B43-BC79-ABD7AE80A256}" type="pres">
      <dgm:prSet presAssocID="{C2A20E5B-956F-4D5E-B358-B1F9976BC0F7}" presName="cycle" presStyleCnt="0">
        <dgm:presLayoutVars>
          <dgm:dir/>
          <dgm:resizeHandles val="exact"/>
        </dgm:presLayoutVars>
      </dgm:prSet>
      <dgm:spPr/>
    </dgm:pt>
    <dgm:pt modelId="{AB533BB8-C425-4838-B47B-2B8B7748AA31}" type="pres">
      <dgm:prSet presAssocID="{37786473-159B-4A60-BC2B-4C10F1CDEEA8}" presName="dummy" presStyleCnt="0"/>
      <dgm:spPr/>
    </dgm:pt>
    <dgm:pt modelId="{88D584C3-5B92-4925-879E-136A07110725}" type="pres">
      <dgm:prSet presAssocID="{37786473-159B-4A60-BC2B-4C10F1CDEEA8}" presName="node" presStyleLbl="revTx" presStyleIdx="0" presStyleCnt="6" custScaleX="177891">
        <dgm:presLayoutVars>
          <dgm:bulletEnabled val="1"/>
        </dgm:presLayoutVars>
      </dgm:prSet>
      <dgm:spPr/>
    </dgm:pt>
    <dgm:pt modelId="{22A56A3E-F646-4259-AB8B-7B194B3D3120}" type="pres">
      <dgm:prSet presAssocID="{93583CA1-D1BA-4295-A421-BD6DE7A469AE}" presName="sibTrans" presStyleLbl="node1" presStyleIdx="0" presStyleCnt="6"/>
      <dgm:spPr/>
    </dgm:pt>
    <dgm:pt modelId="{0941CDAC-4AAD-46CD-BA94-799DF2520F58}" type="pres">
      <dgm:prSet presAssocID="{BAD7852C-FFB3-463F-9A45-9B2F3EA06405}" presName="dummy" presStyleCnt="0"/>
      <dgm:spPr/>
    </dgm:pt>
    <dgm:pt modelId="{058F5034-F0E4-476D-BF0D-C03F8BDFEEC3}" type="pres">
      <dgm:prSet presAssocID="{BAD7852C-FFB3-463F-9A45-9B2F3EA06405}" presName="node" presStyleLbl="revTx" presStyleIdx="1" presStyleCnt="6" custScaleX="158729">
        <dgm:presLayoutVars>
          <dgm:bulletEnabled val="1"/>
        </dgm:presLayoutVars>
      </dgm:prSet>
      <dgm:spPr/>
    </dgm:pt>
    <dgm:pt modelId="{E42DBBAE-2DA1-47BE-9D64-D6DC3E597484}" type="pres">
      <dgm:prSet presAssocID="{DF044A52-B8E7-4640-A88C-5F389B995005}" presName="sibTrans" presStyleLbl="node1" presStyleIdx="1" presStyleCnt="6"/>
      <dgm:spPr/>
    </dgm:pt>
    <dgm:pt modelId="{473D3E65-F9F0-4534-B3C3-D3DF981A2B2E}" type="pres">
      <dgm:prSet presAssocID="{039FD50A-1AAF-4904-AA52-217E87CFD42E}" presName="dummy" presStyleCnt="0"/>
      <dgm:spPr/>
    </dgm:pt>
    <dgm:pt modelId="{9FB1ACC5-641D-4351-A74E-3B25006F6234}" type="pres">
      <dgm:prSet presAssocID="{039FD50A-1AAF-4904-AA52-217E87CFD42E}" presName="node" presStyleLbl="revTx" presStyleIdx="2" presStyleCnt="6" custScaleX="129085">
        <dgm:presLayoutVars>
          <dgm:bulletEnabled val="1"/>
        </dgm:presLayoutVars>
      </dgm:prSet>
      <dgm:spPr/>
    </dgm:pt>
    <dgm:pt modelId="{CE3527CE-94AE-4EA4-BEE9-2235123867AD}" type="pres">
      <dgm:prSet presAssocID="{C936EAD5-7E87-4CBE-B13D-96E00806E9DF}" presName="sibTrans" presStyleLbl="node1" presStyleIdx="2" presStyleCnt="6"/>
      <dgm:spPr/>
    </dgm:pt>
    <dgm:pt modelId="{500A0DFA-FA60-41E5-BF08-98C663714BFC}" type="pres">
      <dgm:prSet presAssocID="{389F4CD5-16F9-44D9-A8B1-370315602DA7}" presName="dummy" presStyleCnt="0"/>
      <dgm:spPr/>
    </dgm:pt>
    <dgm:pt modelId="{BBD26EEE-1292-424A-A30B-8BB71A1995A6}" type="pres">
      <dgm:prSet presAssocID="{389F4CD5-16F9-44D9-A8B1-370315602DA7}" presName="node" presStyleLbl="revTx" presStyleIdx="3" presStyleCnt="6" custScaleX="138506">
        <dgm:presLayoutVars>
          <dgm:bulletEnabled val="1"/>
        </dgm:presLayoutVars>
      </dgm:prSet>
      <dgm:spPr/>
    </dgm:pt>
    <dgm:pt modelId="{C027F513-ADE5-4EE8-B9D4-FE145F33C58D}" type="pres">
      <dgm:prSet presAssocID="{C35B9C61-2233-417A-B6C8-2A41318315F0}" presName="sibTrans" presStyleLbl="node1" presStyleIdx="3" presStyleCnt="6"/>
      <dgm:spPr/>
    </dgm:pt>
    <dgm:pt modelId="{9E87D733-3890-4CF5-B534-AD2B1DCD818B}" type="pres">
      <dgm:prSet presAssocID="{76092A74-7B26-43F9-B0D1-61295C3A3F97}" presName="dummy" presStyleCnt="0"/>
      <dgm:spPr/>
    </dgm:pt>
    <dgm:pt modelId="{8BCCB197-9B6B-4B22-B2A9-BBE72FD98DEE}" type="pres">
      <dgm:prSet presAssocID="{76092A74-7B26-43F9-B0D1-61295C3A3F97}" presName="node" presStyleLbl="revTx" presStyleIdx="4" presStyleCnt="6" custScaleX="169173">
        <dgm:presLayoutVars>
          <dgm:bulletEnabled val="1"/>
        </dgm:presLayoutVars>
      </dgm:prSet>
      <dgm:spPr/>
    </dgm:pt>
    <dgm:pt modelId="{2B05C57B-AA41-413A-AB42-2760F08E6728}" type="pres">
      <dgm:prSet presAssocID="{BD8E813B-FE93-4A41-90A7-A2DD4390EBFB}" presName="sibTrans" presStyleLbl="node1" presStyleIdx="4" presStyleCnt="6"/>
      <dgm:spPr/>
    </dgm:pt>
    <dgm:pt modelId="{B88A023E-C762-4AC5-A6F0-C1CE1BE4A2B9}" type="pres">
      <dgm:prSet presAssocID="{9F90E070-E573-435F-BDC4-F8594F438ACB}" presName="dummy" presStyleCnt="0"/>
      <dgm:spPr/>
    </dgm:pt>
    <dgm:pt modelId="{BAEF5A71-75F1-401C-956B-183F4D0EB95E}" type="pres">
      <dgm:prSet presAssocID="{9F90E070-E573-435F-BDC4-F8594F438ACB}" presName="node" presStyleLbl="revTx" presStyleIdx="5" presStyleCnt="6">
        <dgm:presLayoutVars>
          <dgm:bulletEnabled val="1"/>
        </dgm:presLayoutVars>
      </dgm:prSet>
      <dgm:spPr/>
    </dgm:pt>
    <dgm:pt modelId="{E6C2E264-F691-4E76-B436-C9EFD13DE890}" type="pres">
      <dgm:prSet presAssocID="{436D2BA6-DF5A-4BB7-BDFA-8076A21E2AEC}" presName="sibTrans" presStyleLbl="node1" presStyleIdx="5" presStyleCnt="6"/>
      <dgm:spPr/>
    </dgm:pt>
  </dgm:ptLst>
  <dgm:cxnLst>
    <dgm:cxn modelId="{920C7A07-7D55-476A-B4FC-B798C68B9FA0}" srcId="{C2A20E5B-956F-4D5E-B358-B1F9976BC0F7}" destId="{37786473-159B-4A60-BC2B-4C10F1CDEEA8}" srcOrd="0" destOrd="0" parTransId="{5DAE2FC9-9C5A-492D-A4F8-55A0214C18AE}" sibTransId="{93583CA1-D1BA-4295-A421-BD6DE7A469AE}"/>
    <dgm:cxn modelId="{3626FB0C-D612-457F-A542-911CE55F8902}" type="presOf" srcId="{37786473-159B-4A60-BC2B-4C10F1CDEEA8}" destId="{88D584C3-5B92-4925-879E-136A07110725}" srcOrd="0" destOrd="0" presId="urn:microsoft.com/office/officeart/2005/8/layout/cycle1"/>
    <dgm:cxn modelId="{9180FA1B-112C-4909-A95A-49BB7DE4B464}" type="presOf" srcId="{76092A74-7B26-43F9-B0D1-61295C3A3F97}" destId="{8BCCB197-9B6B-4B22-B2A9-BBE72FD98DEE}" srcOrd="0" destOrd="0" presId="urn:microsoft.com/office/officeart/2005/8/layout/cycle1"/>
    <dgm:cxn modelId="{1772D820-3001-4F57-9D89-A1FBDFA7E9DA}" type="presOf" srcId="{93583CA1-D1BA-4295-A421-BD6DE7A469AE}" destId="{22A56A3E-F646-4259-AB8B-7B194B3D3120}" srcOrd="0" destOrd="0" presId="urn:microsoft.com/office/officeart/2005/8/layout/cycle1"/>
    <dgm:cxn modelId="{F085763A-FA97-45B5-A8DB-B66D467CA8F3}" type="presOf" srcId="{BAD7852C-FFB3-463F-9A45-9B2F3EA06405}" destId="{058F5034-F0E4-476D-BF0D-C03F8BDFEEC3}" srcOrd="0" destOrd="0" presId="urn:microsoft.com/office/officeart/2005/8/layout/cycle1"/>
    <dgm:cxn modelId="{68680664-3847-4FAD-B75C-AE6D3C17B350}" srcId="{C2A20E5B-956F-4D5E-B358-B1F9976BC0F7}" destId="{389F4CD5-16F9-44D9-A8B1-370315602DA7}" srcOrd="3" destOrd="0" parTransId="{9C92479B-4B33-4448-9159-0867888FB7E1}" sibTransId="{C35B9C61-2233-417A-B6C8-2A41318315F0}"/>
    <dgm:cxn modelId="{3CD2134F-D218-431B-A975-48459F89BC35}" type="presOf" srcId="{436D2BA6-DF5A-4BB7-BDFA-8076A21E2AEC}" destId="{E6C2E264-F691-4E76-B436-C9EFD13DE890}" srcOrd="0" destOrd="0" presId="urn:microsoft.com/office/officeart/2005/8/layout/cycle1"/>
    <dgm:cxn modelId="{700A4451-4B01-40F5-9139-DB88626BF008}" type="presOf" srcId="{C2A20E5B-956F-4D5E-B358-B1F9976BC0F7}" destId="{A0795408-9E9D-4B43-BC79-ABD7AE80A256}" srcOrd="0" destOrd="0" presId="urn:microsoft.com/office/officeart/2005/8/layout/cycle1"/>
    <dgm:cxn modelId="{CA3A5571-F56A-41E9-B33C-7F61B0CBAB40}" type="presOf" srcId="{389F4CD5-16F9-44D9-A8B1-370315602DA7}" destId="{BBD26EEE-1292-424A-A30B-8BB71A1995A6}" srcOrd="0" destOrd="0" presId="urn:microsoft.com/office/officeart/2005/8/layout/cycle1"/>
    <dgm:cxn modelId="{631E3073-69EB-4E0B-B945-375FBE9085A9}" type="presOf" srcId="{C936EAD5-7E87-4CBE-B13D-96E00806E9DF}" destId="{CE3527CE-94AE-4EA4-BEE9-2235123867AD}" srcOrd="0" destOrd="0" presId="urn:microsoft.com/office/officeart/2005/8/layout/cycle1"/>
    <dgm:cxn modelId="{28B83A54-E618-454E-A68B-5E415D64A3B1}" type="presOf" srcId="{9F90E070-E573-435F-BDC4-F8594F438ACB}" destId="{BAEF5A71-75F1-401C-956B-183F4D0EB95E}" srcOrd="0" destOrd="0" presId="urn:microsoft.com/office/officeart/2005/8/layout/cycle1"/>
    <dgm:cxn modelId="{E7E45159-7454-4D86-B833-8F5E5B73588D}" type="presOf" srcId="{039FD50A-1AAF-4904-AA52-217E87CFD42E}" destId="{9FB1ACC5-641D-4351-A74E-3B25006F6234}" srcOrd="0" destOrd="0" presId="urn:microsoft.com/office/officeart/2005/8/layout/cycle1"/>
    <dgm:cxn modelId="{23E27D94-F77F-4A67-BD91-B82D7654B80F}" type="presOf" srcId="{C35B9C61-2233-417A-B6C8-2A41318315F0}" destId="{C027F513-ADE5-4EE8-B9D4-FE145F33C58D}" srcOrd="0" destOrd="0" presId="urn:microsoft.com/office/officeart/2005/8/layout/cycle1"/>
    <dgm:cxn modelId="{54BDAEBD-2E42-4454-AD06-A38539727B0F}" srcId="{C2A20E5B-956F-4D5E-B358-B1F9976BC0F7}" destId="{76092A74-7B26-43F9-B0D1-61295C3A3F97}" srcOrd="4" destOrd="0" parTransId="{14B4FF4F-632A-4F6C-90DB-143186E529C4}" sibTransId="{BD8E813B-FE93-4A41-90A7-A2DD4390EBFB}"/>
    <dgm:cxn modelId="{FC35EDBF-13C9-47BD-B4B0-61FDC41C3E98}" srcId="{C2A20E5B-956F-4D5E-B358-B1F9976BC0F7}" destId="{9F90E070-E573-435F-BDC4-F8594F438ACB}" srcOrd="5" destOrd="0" parTransId="{58BA690D-996C-403F-B2EB-3E7BF891E8B8}" sibTransId="{436D2BA6-DF5A-4BB7-BDFA-8076A21E2AEC}"/>
    <dgm:cxn modelId="{008923C7-7733-4975-9A17-AE8432DB558E}" srcId="{C2A20E5B-956F-4D5E-B358-B1F9976BC0F7}" destId="{039FD50A-1AAF-4904-AA52-217E87CFD42E}" srcOrd="2" destOrd="0" parTransId="{3B77192A-4F5A-4DB3-96CC-D209086194AE}" sibTransId="{C936EAD5-7E87-4CBE-B13D-96E00806E9DF}"/>
    <dgm:cxn modelId="{CEA7EBDF-8482-43DF-864C-1B6D1C68A7DA}" srcId="{C2A20E5B-956F-4D5E-B358-B1F9976BC0F7}" destId="{BAD7852C-FFB3-463F-9A45-9B2F3EA06405}" srcOrd="1" destOrd="0" parTransId="{36ABC90F-AE47-47C9-9501-42A5B73DCB41}" sibTransId="{DF044A52-B8E7-4640-A88C-5F389B995005}"/>
    <dgm:cxn modelId="{01BE0FEC-9FF8-42A5-A850-A0337F2C0470}" type="presOf" srcId="{BD8E813B-FE93-4A41-90A7-A2DD4390EBFB}" destId="{2B05C57B-AA41-413A-AB42-2760F08E6728}" srcOrd="0" destOrd="0" presId="urn:microsoft.com/office/officeart/2005/8/layout/cycle1"/>
    <dgm:cxn modelId="{67FAFDEF-4589-4D34-8068-A1745110A236}" type="presOf" srcId="{DF044A52-B8E7-4640-A88C-5F389B995005}" destId="{E42DBBAE-2DA1-47BE-9D64-D6DC3E597484}" srcOrd="0" destOrd="0" presId="urn:microsoft.com/office/officeart/2005/8/layout/cycle1"/>
    <dgm:cxn modelId="{EDFD76E5-4248-4679-A970-00C51400EB2F}" type="presParOf" srcId="{A0795408-9E9D-4B43-BC79-ABD7AE80A256}" destId="{AB533BB8-C425-4838-B47B-2B8B7748AA31}" srcOrd="0" destOrd="0" presId="urn:microsoft.com/office/officeart/2005/8/layout/cycle1"/>
    <dgm:cxn modelId="{A5755BDE-E8FD-4CB7-9D9F-621B9DD6D150}" type="presParOf" srcId="{A0795408-9E9D-4B43-BC79-ABD7AE80A256}" destId="{88D584C3-5B92-4925-879E-136A07110725}" srcOrd="1" destOrd="0" presId="urn:microsoft.com/office/officeart/2005/8/layout/cycle1"/>
    <dgm:cxn modelId="{CAC56054-B7BA-4E73-8664-7CC656AECDEC}" type="presParOf" srcId="{A0795408-9E9D-4B43-BC79-ABD7AE80A256}" destId="{22A56A3E-F646-4259-AB8B-7B194B3D3120}" srcOrd="2" destOrd="0" presId="urn:microsoft.com/office/officeart/2005/8/layout/cycle1"/>
    <dgm:cxn modelId="{38E31910-8A9E-4D8D-80F0-5409BBF242D5}" type="presParOf" srcId="{A0795408-9E9D-4B43-BC79-ABD7AE80A256}" destId="{0941CDAC-4AAD-46CD-BA94-799DF2520F58}" srcOrd="3" destOrd="0" presId="urn:microsoft.com/office/officeart/2005/8/layout/cycle1"/>
    <dgm:cxn modelId="{2CA08603-3BDC-4017-A0E0-710315283517}" type="presParOf" srcId="{A0795408-9E9D-4B43-BC79-ABD7AE80A256}" destId="{058F5034-F0E4-476D-BF0D-C03F8BDFEEC3}" srcOrd="4" destOrd="0" presId="urn:microsoft.com/office/officeart/2005/8/layout/cycle1"/>
    <dgm:cxn modelId="{9AD00AA6-2C74-47D3-B6C6-3806447E6D6A}" type="presParOf" srcId="{A0795408-9E9D-4B43-BC79-ABD7AE80A256}" destId="{E42DBBAE-2DA1-47BE-9D64-D6DC3E597484}" srcOrd="5" destOrd="0" presId="urn:microsoft.com/office/officeart/2005/8/layout/cycle1"/>
    <dgm:cxn modelId="{7F87DD86-C135-4040-8884-6FD26C7848F8}" type="presParOf" srcId="{A0795408-9E9D-4B43-BC79-ABD7AE80A256}" destId="{473D3E65-F9F0-4534-B3C3-D3DF981A2B2E}" srcOrd="6" destOrd="0" presId="urn:microsoft.com/office/officeart/2005/8/layout/cycle1"/>
    <dgm:cxn modelId="{712998D4-E127-4619-B677-F282FBFC7798}" type="presParOf" srcId="{A0795408-9E9D-4B43-BC79-ABD7AE80A256}" destId="{9FB1ACC5-641D-4351-A74E-3B25006F6234}" srcOrd="7" destOrd="0" presId="urn:microsoft.com/office/officeart/2005/8/layout/cycle1"/>
    <dgm:cxn modelId="{BDB00B13-696B-4024-A774-7090710BEBB1}" type="presParOf" srcId="{A0795408-9E9D-4B43-BC79-ABD7AE80A256}" destId="{CE3527CE-94AE-4EA4-BEE9-2235123867AD}" srcOrd="8" destOrd="0" presId="urn:microsoft.com/office/officeart/2005/8/layout/cycle1"/>
    <dgm:cxn modelId="{721BF20D-9C0E-4BE2-A051-572200D16CE6}" type="presParOf" srcId="{A0795408-9E9D-4B43-BC79-ABD7AE80A256}" destId="{500A0DFA-FA60-41E5-BF08-98C663714BFC}" srcOrd="9" destOrd="0" presId="urn:microsoft.com/office/officeart/2005/8/layout/cycle1"/>
    <dgm:cxn modelId="{2ECF8193-3D91-473C-8CE9-29E56B95CCFF}" type="presParOf" srcId="{A0795408-9E9D-4B43-BC79-ABD7AE80A256}" destId="{BBD26EEE-1292-424A-A30B-8BB71A1995A6}" srcOrd="10" destOrd="0" presId="urn:microsoft.com/office/officeart/2005/8/layout/cycle1"/>
    <dgm:cxn modelId="{2A5CB00A-8064-49BF-9EB1-4AAF0C4078BC}" type="presParOf" srcId="{A0795408-9E9D-4B43-BC79-ABD7AE80A256}" destId="{C027F513-ADE5-4EE8-B9D4-FE145F33C58D}" srcOrd="11" destOrd="0" presId="urn:microsoft.com/office/officeart/2005/8/layout/cycle1"/>
    <dgm:cxn modelId="{288D201D-39DC-46F6-8C7A-5E74FDC940E7}" type="presParOf" srcId="{A0795408-9E9D-4B43-BC79-ABD7AE80A256}" destId="{9E87D733-3890-4CF5-B534-AD2B1DCD818B}" srcOrd="12" destOrd="0" presId="urn:microsoft.com/office/officeart/2005/8/layout/cycle1"/>
    <dgm:cxn modelId="{47622EEE-91A3-43F4-B8F1-D689466B75C5}" type="presParOf" srcId="{A0795408-9E9D-4B43-BC79-ABD7AE80A256}" destId="{8BCCB197-9B6B-4B22-B2A9-BBE72FD98DEE}" srcOrd="13" destOrd="0" presId="urn:microsoft.com/office/officeart/2005/8/layout/cycle1"/>
    <dgm:cxn modelId="{9A303150-094E-445E-B660-88C5171D967F}" type="presParOf" srcId="{A0795408-9E9D-4B43-BC79-ABD7AE80A256}" destId="{2B05C57B-AA41-413A-AB42-2760F08E6728}" srcOrd="14" destOrd="0" presId="urn:microsoft.com/office/officeart/2005/8/layout/cycle1"/>
    <dgm:cxn modelId="{7519DC58-AA15-4272-A0D3-3A43763F0FA8}" type="presParOf" srcId="{A0795408-9E9D-4B43-BC79-ABD7AE80A256}" destId="{B88A023E-C762-4AC5-A6F0-C1CE1BE4A2B9}" srcOrd="15" destOrd="0" presId="urn:microsoft.com/office/officeart/2005/8/layout/cycle1"/>
    <dgm:cxn modelId="{5381E38B-FE75-4F18-A4A6-DD2055CB96B9}" type="presParOf" srcId="{A0795408-9E9D-4B43-BC79-ABD7AE80A256}" destId="{BAEF5A71-75F1-401C-956B-183F4D0EB95E}" srcOrd="16" destOrd="0" presId="urn:microsoft.com/office/officeart/2005/8/layout/cycle1"/>
    <dgm:cxn modelId="{9963AD94-C4F3-4EAD-ADEF-843EE9CDBCD2}" type="presParOf" srcId="{A0795408-9E9D-4B43-BC79-ABD7AE80A256}" destId="{E6C2E264-F691-4E76-B436-C9EFD13DE890}"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16371F-9DAA-4C8D-952C-1AF448B50697}" type="doc">
      <dgm:prSet loTypeId="urn:microsoft.com/office/officeart/2005/8/layout/process3" loCatId="process" qsTypeId="urn:microsoft.com/office/officeart/2005/8/quickstyle/simple1" qsCatId="simple" csTypeId="urn:microsoft.com/office/officeart/2005/8/colors/colorful5" csCatId="colorful" phldr="1"/>
      <dgm:spPr/>
    </dgm:pt>
    <dgm:pt modelId="{B430318A-1464-49C0-B563-880F4EEF76D4}">
      <dgm:prSet phldrT="[Texto]"/>
      <dgm:spPr/>
      <dgm:t>
        <a:bodyPr/>
        <a:lstStyle/>
        <a:p>
          <a:r>
            <a:rPr lang="es-419" dirty="0"/>
            <a:t>Priorizar </a:t>
          </a:r>
          <a:endParaRPr lang="en-US" dirty="0"/>
        </a:p>
      </dgm:t>
    </dgm:pt>
    <dgm:pt modelId="{D6888EA5-588E-42FD-BAAD-BAF8F67452ED}" type="parTrans" cxnId="{7B4F0475-B825-4F2E-B515-EDD8062EAA4C}">
      <dgm:prSet/>
      <dgm:spPr/>
      <dgm:t>
        <a:bodyPr/>
        <a:lstStyle/>
        <a:p>
          <a:endParaRPr lang="en-US"/>
        </a:p>
      </dgm:t>
    </dgm:pt>
    <dgm:pt modelId="{4FDE9E7D-B068-4DBA-98A4-0E9DAB2EF1FF}" type="sibTrans" cxnId="{7B4F0475-B825-4F2E-B515-EDD8062EAA4C}">
      <dgm:prSet/>
      <dgm:spPr/>
      <dgm:t>
        <a:bodyPr/>
        <a:lstStyle/>
        <a:p>
          <a:endParaRPr lang="en-US"/>
        </a:p>
      </dgm:t>
    </dgm:pt>
    <dgm:pt modelId="{911CB73B-0E8E-4859-A821-94E0E7269E14}">
      <dgm:prSet phldrT="[Texto]"/>
      <dgm:spPr/>
      <dgm:t>
        <a:bodyPr/>
        <a:lstStyle/>
        <a:p>
          <a:r>
            <a:rPr lang="es-419" dirty="0"/>
            <a:t>Planificar  </a:t>
          </a:r>
          <a:endParaRPr lang="en-US" dirty="0"/>
        </a:p>
      </dgm:t>
    </dgm:pt>
    <dgm:pt modelId="{95548AA9-235B-473E-90F9-6D483A335CBF}" type="parTrans" cxnId="{DFE377C8-FF59-4F2C-ABD8-1666D3E617A5}">
      <dgm:prSet/>
      <dgm:spPr/>
      <dgm:t>
        <a:bodyPr/>
        <a:lstStyle/>
        <a:p>
          <a:endParaRPr lang="en-US"/>
        </a:p>
      </dgm:t>
    </dgm:pt>
    <dgm:pt modelId="{10F46179-B70E-4D97-AD3F-FC1382B8A292}" type="sibTrans" cxnId="{DFE377C8-FF59-4F2C-ABD8-1666D3E617A5}">
      <dgm:prSet/>
      <dgm:spPr/>
      <dgm:t>
        <a:bodyPr/>
        <a:lstStyle/>
        <a:p>
          <a:endParaRPr lang="en-US"/>
        </a:p>
      </dgm:t>
    </dgm:pt>
    <dgm:pt modelId="{663EF576-7D34-4B91-83E8-B716C425734C}">
      <dgm:prSet phldrT="[Texto]"/>
      <dgm:spPr/>
      <dgm:t>
        <a:bodyPr/>
        <a:lstStyle/>
        <a:p>
          <a:r>
            <a:rPr lang="es-419" dirty="0"/>
            <a:t>Mecanismos de ejecución </a:t>
          </a:r>
          <a:endParaRPr lang="en-US" dirty="0"/>
        </a:p>
      </dgm:t>
    </dgm:pt>
    <dgm:pt modelId="{FA1C8B1A-D7B4-4066-BB19-A336F7278FDC}" type="parTrans" cxnId="{1FE1A33A-792F-4579-897A-6C27D8CE99C0}">
      <dgm:prSet/>
      <dgm:spPr/>
      <dgm:t>
        <a:bodyPr/>
        <a:lstStyle/>
        <a:p>
          <a:endParaRPr lang="en-US"/>
        </a:p>
      </dgm:t>
    </dgm:pt>
    <dgm:pt modelId="{3919CBB9-008B-4926-9B36-F9217CCAA83F}" type="sibTrans" cxnId="{1FE1A33A-792F-4579-897A-6C27D8CE99C0}">
      <dgm:prSet/>
      <dgm:spPr/>
      <dgm:t>
        <a:bodyPr/>
        <a:lstStyle/>
        <a:p>
          <a:endParaRPr lang="en-US"/>
        </a:p>
      </dgm:t>
    </dgm:pt>
    <dgm:pt modelId="{6D9971A0-2833-4298-B92C-DAF04CFC80ED}">
      <dgm:prSet/>
      <dgm:spPr/>
      <dgm:t>
        <a:bodyPr/>
        <a:lstStyle/>
        <a:p>
          <a:r>
            <a:rPr lang="es-419" dirty="0"/>
            <a:t>Academia</a:t>
          </a:r>
          <a:endParaRPr lang="en-US" dirty="0"/>
        </a:p>
      </dgm:t>
    </dgm:pt>
    <dgm:pt modelId="{112C488A-EF1B-4BF6-89E7-85B2EED34DD5}" type="parTrans" cxnId="{6F9148B3-FD08-48FB-B52C-13E719CA7292}">
      <dgm:prSet/>
      <dgm:spPr/>
      <dgm:t>
        <a:bodyPr/>
        <a:lstStyle/>
        <a:p>
          <a:endParaRPr lang="en-US"/>
        </a:p>
      </dgm:t>
    </dgm:pt>
    <dgm:pt modelId="{C2D3D6F6-0A86-4D08-BA13-12B534C6DF80}" type="sibTrans" cxnId="{6F9148B3-FD08-48FB-B52C-13E719CA7292}">
      <dgm:prSet/>
      <dgm:spPr/>
      <dgm:t>
        <a:bodyPr/>
        <a:lstStyle/>
        <a:p>
          <a:endParaRPr lang="en-US"/>
        </a:p>
      </dgm:t>
    </dgm:pt>
    <dgm:pt modelId="{B8241B2E-80E0-4C53-9FDE-C05FFC9DE5DE}">
      <dgm:prSet/>
      <dgm:spPr/>
      <dgm:t>
        <a:bodyPr/>
        <a:lstStyle/>
        <a:p>
          <a:r>
            <a:rPr lang="es-419" dirty="0"/>
            <a:t>Presupuesto</a:t>
          </a:r>
          <a:endParaRPr lang="en-US" dirty="0"/>
        </a:p>
      </dgm:t>
    </dgm:pt>
    <dgm:pt modelId="{6608D5AE-5A14-4601-9C9D-CEB71C62E3F0}" type="parTrans" cxnId="{F2990F14-2015-45A9-9DE2-D216876639ED}">
      <dgm:prSet/>
      <dgm:spPr/>
      <dgm:t>
        <a:bodyPr/>
        <a:lstStyle/>
        <a:p>
          <a:endParaRPr lang="en-US"/>
        </a:p>
      </dgm:t>
    </dgm:pt>
    <dgm:pt modelId="{EEFB89F5-06B4-48E1-8285-3DE5A06628D6}" type="sibTrans" cxnId="{F2990F14-2015-45A9-9DE2-D216876639ED}">
      <dgm:prSet/>
      <dgm:spPr/>
      <dgm:t>
        <a:bodyPr/>
        <a:lstStyle/>
        <a:p>
          <a:endParaRPr lang="en-US"/>
        </a:p>
      </dgm:t>
    </dgm:pt>
    <dgm:pt modelId="{840DE2E5-CB04-4178-AD87-8FA0584930B2}">
      <dgm:prSet/>
      <dgm:spPr/>
      <dgm:t>
        <a:bodyPr/>
        <a:lstStyle/>
        <a:p>
          <a:r>
            <a:rPr lang="es-419" dirty="0"/>
            <a:t>Políticas</a:t>
          </a:r>
          <a:endParaRPr lang="en-US" dirty="0"/>
        </a:p>
      </dgm:t>
    </dgm:pt>
    <dgm:pt modelId="{B4AC422E-E3EA-4F16-8A28-0CABC926771B}" type="parTrans" cxnId="{10381D5F-95D2-4407-8D7E-21D4AE211338}">
      <dgm:prSet/>
      <dgm:spPr/>
      <dgm:t>
        <a:bodyPr/>
        <a:lstStyle/>
        <a:p>
          <a:endParaRPr lang="en-US"/>
        </a:p>
      </dgm:t>
    </dgm:pt>
    <dgm:pt modelId="{A5B1C624-640C-4C4B-8F0C-B95693C0D5B9}" type="sibTrans" cxnId="{10381D5F-95D2-4407-8D7E-21D4AE211338}">
      <dgm:prSet/>
      <dgm:spPr/>
      <dgm:t>
        <a:bodyPr/>
        <a:lstStyle/>
        <a:p>
          <a:endParaRPr lang="en-US"/>
        </a:p>
      </dgm:t>
    </dgm:pt>
    <dgm:pt modelId="{3C001CC5-E024-4339-97CC-E171919674CF}">
      <dgm:prSet/>
      <dgm:spPr/>
      <dgm:t>
        <a:bodyPr/>
        <a:lstStyle/>
        <a:p>
          <a:r>
            <a:rPr lang="es-419" dirty="0"/>
            <a:t>Necesidades</a:t>
          </a:r>
          <a:endParaRPr lang="en-US" dirty="0"/>
        </a:p>
      </dgm:t>
    </dgm:pt>
    <dgm:pt modelId="{AA6886FB-E9DA-49E5-9C2E-C7CFAFD69724}" type="parTrans" cxnId="{CC20E80A-7351-4EAE-8738-C7660C1440FF}">
      <dgm:prSet/>
      <dgm:spPr/>
      <dgm:t>
        <a:bodyPr/>
        <a:lstStyle/>
        <a:p>
          <a:endParaRPr lang="en-US"/>
        </a:p>
      </dgm:t>
    </dgm:pt>
    <dgm:pt modelId="{9E4655D3-1F84-4AD3-8E61-F6EB7C3EE695}" type="sibTrans" cxnId="{CC20E80A-7351-4EAE-8738-C7660C1440FF}">
      <dgm:prSet/>
      <dgm:spPr/>
      <dgm:t>
        <a:bodyPr/>
        <a:lstStyle/>
        <a:p>
          <a:endParaRPr lang="en-US"/>
        </a:p>
      </dgm:t>
    </dgm:pt>
    <dgm:pt modelId="{E1167B66-7B2E-49F1-B875-8A8D5E41279E}">
      <dgm:prSet/>
      <dgm:spPr/>
      <dgm:t>
        <a:bodyPr/>
        <a:lstStyle/>
        <a:p>
          <a:r>
            <a:rPr lang="es-419" dirty="0"/>
            <a:t>Tiempos definidos</a:t>
          </a:r>
          <a:endParaRPr lang="en-US" dirty="0"/>
        </a:p>
      </dgm:t>
    </dgm:pt>
    <dgm:pt modelId="{5702366C-600F-4ECB-A2F5-B76D21E59ADC}" type="parTrans" cxnId="{46D66B39-DF29-4091-97A1-E4EE2BD1C8F7}">
      <dgm:prSet/>
      <dgm:spPr/>
      <dgm:t>
        <a:bodyPr/>
        <a:lstStyle/>
        <a:p>
          <a:endParaRPr lang="en-US"/>
        </a:p>
      </dgm:t>
    </dgm:pt>
    <dgm:pt modelId="{260B076F-4939-43D4-BD0F-0794E025104F}" type="sibTrans" cxnId="{46D66B39-DF29-4091-97A1-E4EE2BD1C8F7}">
      <dgm:prSet/>
      <dgm:spPr/>
      <dgm:t>
        <a:bodyPr/>
        <a:lstStyle/>
        <a:p>
          <a:endParaRPr lang="en-US"/>
        </a:p>
      </dgm:t>
    </dgm:pt>
    <dgm:pt modelId="{CA996DFA-4DE6-4626-974D-17F818CBD4E9}">
      <dgm:prSet/>
      <dgm:spPr/>
      <dgm:t>
        <a:bodyPr/>
        <a:lstStyle/>
        <a:p>
          <a:r>
            <a:rPr lang="es-419" dirty="0"/>
            <a:t>Herramientas claras: PE, POA, etc.</a:t>
          </a:r>
          <a:endParaRPr lang="en-US" dirty="0"/>
        </a:p>
      </dgm:t>
    </dgm:pt>
    <dgm:pt modelId="{873AD493-F8BD-4C28-A3E8-5B3D68A53FA1}" type="parTrans" cxnId="{2E3A4889-CC53-400F-B6A5-98422B3BC902}">
      <dgm:prSet/>
      <dgm:spPr/>
      <dgm:t>
        <a:bodyPr/>
        <a:lstStyle/>
        <a:p>
          <a:endParaRPr lang="en-US"/>
        </a:p>
      </dgm:t>
    </dgm:pt>
    <dgm:pt modelId="{DEC1E725-F511-441A-BD36-E218EE2BD652}" type="sibTrans" cxnId="{2E3A4889-CC53-400F-B6A5-98422B3BC902}">
      <dgm:prSet/>
      <dgm:spPr/>
      <dgm:t>
        <a:bodyPr/>
        <a:lstStyle/>
        <a:p>
          <a:endParaRPr lang="en-US"/>
        </a:p>
      </dgm:t>
    </dgm:pt>
    <dgm:pt modelId="{0724B064-C97C-4853-A65C-4B5AD8C36CD6}">
      <dgm:prSet/>
      <dgm:spPr/>
      <dgm:t>
        <a:bodyPr/>
        <a:lstStyle/>
        <a:p>
          <a:r>
            <a:rPr lang="es-419" dirty="0"/>
            <a:t>Recurso humano asignado</a:t>
          </a:r>
          <a:endParaRPr lang="en-US" dirty="0"/>
        </a:p>
      </dgm:t>
    </dgm:pt>
    <dgm:pt modelId="{72EFDE6C-4850-434B-97A9-FCE7F4E51E53}" type="parTrans" cxnId="{49DC03F3-876E-4BEA-B790-8466D023EC31}">
      <dgm:prSet/>
      <dgm:spPr/>
      <dgm:t>
        <a:bodyPr/>
        <a:lstStyle/>
        <a:p>
          <a:endParaRPr lang="en-US"/>
        </a:p>
      </dgm:t>
    </dgm:pt>
    <dgm:pt modelId="{2049A661-522A-4FE7-9E16-AD640C690619}" type="sibTrans" cxnId="{49DC03F3-876E-4BEA-B790-8466D023EC31}">
      <dgm:prSet/>
      <dgm:spPr/>
      <dgm:t>
        <a:bodyPr/>
        <a:lstStyle/>
        <a:p>
          <a:endParaRPr lang="en-US"/>
        </a:p>
      </dgm:t>
    </dgm:pt>
    <dgm:pt modelId="{EDADA8D1-0862-4C49-8CF4-516F1EB7965D}">
      <dgm:prSet/>
      <dgm:spPr/>
      <dgm:t>
        <a:bodyPr/>
        <a:lstStyle/>
        <a:p>
          <a:r>
            <a:rPr lang="es-419" dirty="0"/>
            <a:t>Espacio físico y otros recursos</a:t>
          </a:r>
          <a:endParaRPr lang="en-US" dirty="0"/>
        </a:p>
      </dgm:t>
    </dgm:pt>
    <dgm:pt modelId="{B988F788-77A5-481D-B8E5-2CDD33B053D1}" type="parTrans" cxnId="{F72F6C99-6976-4E7D-9280-2105FFC89C8D}">
      <dgm:prSet/>
      <dgm:spPr/>
      <dgm:t>
        <a:bodyPr/>
        <a:lstStyle/>
        <a:p>
          <a:endParaRPr lang="en-US"/>
        </a:p>
      </dgm:t>
    </dgm:pt>
    <dgm:pt modelId="{8F4DD1F3-AB07-4407-B886-7FAE2E1A074F}" type="sibTrans" cxnId="{F72F6C99-6976-4E7D-9280-2105FFC89C8D}">
      <dgm:prSet/>
      <dgm:spPr/>
      <dgm:t>
        <a:bodyPr/>
        <a:lstStyle/>
        <a:p>
          <a:endParaRPr lang="en-US"/>
        </a:p>
      </dgm:t>
    </dgm:pt>
    <dgm:pt modelId="{EE410E53-56CA-4DF3-8381-585D3645E084}">
      <dgm:prSet/>
      <dgm:spPr/>
      <dgm:t>
        <a:bodyPr/>
        <a:lstStyle/>
        <a:p>
          <a:r>
            <a:rPr lang="es-419" dirty="0"/>
            <a:t>presupuesto</a:t>
          </a:r>
          <a:endParaRPr lang="en-US" dirty="0"/>
        </a:p>
      </dgm:t>
    </dgm:pt>
    <dgm:pt modelId="{B11DD0AA-E523-4208-8D79-19FA64603C2D}" type="parTrans" cxnId="{2EB92A2D-A181-40EE-85E3-DA441047D0BC}">
      <dgm:prSet/>
      <dgm:spPr/>
      <dgm:t>
        <a:bodyPr/>
        <a:lstStyle/>
        <a:p>
          <a:endParaRPr lang="en-US"/>
        </a:p>
      </dgm:t>
    </dgm:pt>
    <dgm:pt modelId="{7483DFBF-4BA8-48E7-A88D-D393410CA2C0}" type="sibTrans" cxnId="{2EB92A2D-A181-40EE-85E3-DA441047D0BC}">
      <dgm:prSet/>
      <dgm:spPr/>
      <dgm:t>
        <a:bodyPr/>
        <a:lstStyle/>
        <a:p>
          <a:endParaRPr lang="en-US"/>
        </a:p>
      </dgm:t>
    </dgm:pt>
    <dgm:pt modelId="{049618C3-2D82-4BC7-BD78-DCA1C20127B9}">
      <dgm:prSet/>
      <dgm:spPr/>
      <dgm:t>
        <a:bodyPr/>
        <a:lstStyle/>
        <a:p>
          <a:r>
            <a:rPr lang="es-419" dirty="0"/>
            <a:t>Demanda estudiantil y del cuerpo docente</a:t>
          </a:r>
          <a:endParaRPr lang="en-US" dirty="0"/>
        </a:p>
      </dgm:t>
    </dgm:pt>
    <dgm:pt modelId="{8E71DD8C-E1E0-4968-A989-9B307B71D590}" type="parTrans" cxnId="{D112B29B-684A-43A7-AA83-313B09814EB4}">
      <dgm:prSet/>
      <dgm:spPr/>
      <dgm:t>
        <a:bodyPr/>
        <a:lstStyle/>
        <a:p>
          <a:endParaRPr lang="en-US"/>
        </a:p>
      </dgm:t>
    </dgm:pt>
    <dgm:pt modelId="{7091167F-BCD5-42E7-8A33-7BDB1ED200B1}" type="sibTrans" cxnId="{D112B29B-684A-43A7-AA83-313B09814EB4}">
      <dgm:prSet/>
      <dgm:spPr/>
      <dgm:t>
        <a:bodyPr/>
        <a:lstStyle/>
        <a:p>
          <a:endParaRPr lang="en-US"/>
        </a:p>
      </dgm:t>
    </dgm:pt>
    <dgm:pt modelId="{4EA53016-5E91-4BAC-986C-A88C8F824534}">
      <dgm:prSet/>
      <dgm:spPr/>
      <dgm:t>
        <a:bodyPr/>
        <a:lstStyle/>
        <a:p>
          <a:r>
            <a:rPr lang="es-419" dirty="0"/>
            <a:t>Gestión conjunta de actividades</a:t>
          </a:r>
          <a:endParaRPr lang="en-US" dirty="0"/>
        </a:p>
      </dgm:t>
    </dgm:pt>
    <dgm:pt modelId="{15466E3E-014D-445D-99C6-7DD7CE826507}" type="parTrans" cxnId="{C376AF3F-EA53-44A7-A888-6A78E59F9250}">
      <dgm:prSet/>
      <dgm:spPr/>
      <dgm:t>
        <a:bodyPr/>
        <a:lstStyle/>
        <a:p>
          <a:endParaRPr lang="en-US"/>
        </a:p>
      </dgm:t>
    </dgm:pt>
    <dgm:pt modelId="{FA242150-1F8F-42E1-B619-B2A0630D75B4}" type="sibTrans" cxnId="{C376AF3F-EA53-44A7-A888-6A78E59F9250}">
      <dgm:prSet/>
      <dgm:spPr/>
      <dgm:t>
        <a:bodyPr/>
        <a:lstStyle/>
        <a:p>
          <a:endParaRPr lang="en-US"/>
        </a:p>
      </dgm:t>
    </dgm:pt>
    <dgm:pt modelId="{88B8EF8E-90BB-4B24-910E-FF065A025FD2}">
      <dgm:prSet/>
      <dgm:spPr/>
      <dgm:t>
        <a:bodyPr/>
        <a:lstStyle/>
        <a:p>
          <a:endParaRPr lang="en-US" dirty="0"/>
        </a:p>
      </dgm:t>
    </dgm:pt>
    <dgm:pt modelId="{6FB246BC-F95D-4A66-9FB6-64C355E79963}" type="parTrans" cxnId="{F0F2FDB5-0D9C-4454-A88D-A075DC8941D4}">
      <dgm:prSet/>
      <dgm:spPr/>
      <dgm:t>
        <a:bodyPr/>
        <a:lstStyle/>
        <a:p>
          <a:endParaRPr lang="en-US"/>
        </a:p>
      </dgm:t>
    </dgm:pt>
    <dgm:pt modelId="{09753986-DA57-4E1C-BFB2-D45EF6BAC2A1}" type="sibTrans" cxnId="{F0F2FDB5-0D9C-4454-A88D-A075DC8941D4}">
      <dgm:prSet/>
      <dgm:spPr/>
      <dgm:t>
        <a:bodyPr/>
        <a:lstStyle/>
        <a:p>
          <a:endParaRPr lang="en-US"/>
        </a:p>
      </dgm:t>
    </dgm:pt>
    <dgm:pt modelId="{D28F8030-AC59-49A9-A3FC-C30041F8FA2E}">
      <dgm:prSet/>
      <dgm:spPr/>
      <dgm:t>
        <a:bodyPr/>
        <a:lstStyle/>
        <a:p>
          <a:r>
            <a:rPr lang="es-419" dirty="0"/>
            <a:t>Procesos de implementación: definidos, agiles y adaptables al cambio) </a:t>
          </a:r>
          <a:endParaRPr lang="en-US" dirty="0"/>
        </a:p>
      </dgm:t>
    </dgm:pt>
    <dgm:pt modelId="{672AFE4C-FF3E-456B-8029-B7B6C400E723}" type="parTrans" cxnId="{3554E9FF-9FB3-4A3D-A3A2-E84C1ED8DF42}">
      <dgm:prSet/>
      <dgm:spPr/>
    </dgm:pt>
    <dgm:pt modelId="{A0C8EAC8-6807-4A35-A58F-972E7A8470BB}" type="sibTrans" cxnId="{3554E9FF-9FB3-4A3D-A3A2-E84C1ED8DF42}">
      <dgm:prSet/>
      <dgm:spPr/>
    </dgm:pt>
    <dgm:pt modelId="{3A4988C7-6287-495D-8C9D-B0D5788C53C9}" type="pres">
      <dgm:prSet presAssocID="{5716371F-9DAA-4C8D-952C-1AF448B50697}" presName="linearFlow" presStyleCnt="0">
        <dgm:presLayoutVars>
          <dgm:dir/>
          <dgm:animLvl val="lvl"/>
          <dgm:resizeHandles val="exact"/>
        </dgm:presLayoutVars>
      </dgm:prSet>
      <dgm:spPr/>
    </dgm:pt>
    <dgm:pt modelId="{442032D6-67EF-4406-A708-A511EE1D279C}" type="pres">
      <dgm:prSet presAssocID="{B430318A-1464-49C0-B563-880F4EEF76D4}" presName="composite" presStyleCnt="0"/>
      <dgm:spPr/>
    </dgm:pt>
    <dgm:pt modelId="{EC5071FA-AEDC-4D46-9810-8E1912A35E7A}" type="pres">
      <dgm:prSet presAssocID="{B430318A-1464-49C0-B563-880F4EEF76D4}" presName="parTx" presStyleLbl="node1" presStyleIdx="0" presStyleCnt="3">
        <dgm:presLayoutVars>
          <dgm:chMax val="0"/>
          <dgm:chPref val="0"/>
          <dgm:bulletEnabled val="1"/>
        </dgm:presLayoutVars>
      </dgm:prSet>
      <dgm:spPr/>
    </dgm:pt>
    <dgm:pt modelId="{57634111-A953-43D7-BD13-C381885379BB}" type="pres">
      <dgm:prSet presAssocID="{B430318A-1464-49C0-B563-880F4EEF76D4}" presName="parSh" presStyleLbl="node1" presStyleIdx="0" presStyleCnt="3"/>
      <dgm:spPr/>
    </dgm:pt>
    <dgm:pt modelId="{B7A7BDE9-CF26-4EBB-9DE2-1283D569BC44}" type="pres">
      <dgm:prSet presAssocID="{B430318A-1464-49C0-B563-880F4EEF76D4}" presName="desTx" presStyleLbl="fgAcc1" presStyleIdx="0" presStyleCnt="3">
        <dgm:presLayoutVars>
          <dgm:bulletEnabled val="1"/>
        </dgm:presLayoutVars>
      </dgm:prSet>
      <dgm:spPr/>
    </dgm:pt>
    <dgm:pt modelId="{DF3F43D5-96C7-455B-9801-67BDF3B94771}" type="pres">
      <dgm:prSet presAssocID="{4FDE9E7D-B068-4DBA-98A4-0E9DAB2EF1FF}" presName="sibTrans" presStyleLbl="sibTrans2D1" presStyleIdx="0" presStyleCnt="2"/>
      <dgm:spPr/>
    </dgm:pt>
    <dgm:pt modelId="{24E45A76-3DDE-4657-9C29-F05E938B411F}" type="pres">
      <dgm:prSet presAssocID="{4FDE9E7D-B068-4DBA-98A4-0E9DAB2EF1FF}" presName="connTx" presStyleLbl="sibTrans2D1" presStyleIdx="0" presStyleCnt="2"/>
      <dgm:spPr/>
    </dgm:pt>
    <dgm:pt modelId="{EB5762D4-CF77-4963-856C-962D2742C183}" type="pres">
      <dgm:prSet presAssocID="{911CB73B-0E8E-4859-A821-94E0E7269E14}" presName="composite" presStyleCnt="0"/>
      <dgm:spPr/>
    </dgm:pt>
    <dgm:pt modelId="{051EEB22-C896-4E97-92F1-B7C611F1E497}" type="pres">
      <dgm:prSet presAssocID="{911CB73B-0E8E-4859-A821-94E0E7269E14}" presName="parTx" presStyleLbl="node1" presStyleIdx="0" presStyleCnt="3">
        <dgm:presLayoutVars>
          <dgm:chMax val="0"/>
          <dgm:chPref val="0"/>
          <dgm:bulletEnabled val="1"/>
        </dgm:presLayoutVars>
      </dgm:prSet>
      <dgm:spPr/>
    </dgm:pt>
    <dgm:pt modelId="{C003FE0B-0B6F-483E-BB5A-D6CEB48735A9}" type="pres">
      <dgm:prSet presAssocID="{911CB73B-0E8E-4859-A821-94E0E7269E14}" presName="parSh" presStyleLbl="node1" presStyleIdx="1" presStyleCnt="3"/>
      <dgm:spPr/>
    </dgm:pt>
    <dgm:pt modelId="{823084EC-74C5-46DC-8E6D-3395DCE97199}" type="pres">
      <dgm:prSet presAssocID="{911CB73B-0E8E-4859-A821-94E0E7269E14}" presName="desTx" presStyleLbl="fgAcc1" presStyleIdx="1" presStyleCnt="3">
        <dgm:presLayoutVars>
          <dgm:bulletEnabled val="1"/>
        </dgm:presLayoutVars>
      </dgm:prSet>
      <dgm:spPr/>
    </dgm:pt>
    <dgm:pt modelId="{6070258C-EE46-43C4-AB94-38DF16211831}" type="pres">
      <dgm:prSet presAssocID="{10F46179-B70E-4D97-AD3F-FC1382B8A292}" presName="sibTrans" presStyleLbl="sibTrans2D1" presStyleIdx="1" presStyleCnt="2"/>
      <dgm:spPr/>
    </dgm:pt>
    <dgm:pt modelId="{291C01D3-0BD4-471A-976D-4BCB68A7D1AC}" type="pres">
      <dgm:prSet presAssocID="{10F46179-B70E-4D97-AD3F-FC1382B8A292}" presName="connTx" presStyleLbl="sibTrans2D1" presStyleIdx="1" presStyleCnt="2"/>
      <dgm:spPr/>
    </dgm:pt>
    <dgm:pt modelId="{A68CAABE-9C45-404C-A08F-C1746A9FD66D}" type="pres">
      <dgm:prSet presAssocID="{663EF576-7D34-4B91-83E8-B716C425734C}" presName="composite" presStyleCnt="0"/>
      <dgm:spPr/>
    </dgm:pt>
    <dgm:pt modelId="{E36B5C1E-FCDC-47AB-AF73-1960FCE34259}" type="pres">
      <dgm:prSet presAssocID="{663EF576-7D34-4B91-83E8-B716C425734C}" presName="parTx" presStyleLbl="node1" presStyleIdx="1" presStyleCnt="3">
        <dgm:presLayoutVars>
          <dgm:chMax val="0"/>
          <dgm:chPref val="0"/>
          <dgm:bulletEnabled val="1"/>
        </dgm:presLayoutVars>
      </dgm:prSet>
      <dgm:spPr/>
    </dgm:pt>
    <dgm:pt modelId="{745319CE-B9C2-4B54-A6E3-0ED06B5269CE}" type="pres">
      <dgm:prSet presAssocID="{663EF576-7D34-4B91-83E8-B716C425734C}" presName="parSh" presStyleLbl="node1" presStyleIdx="2" presStyleCnt="3"/>
      <dgm:spPr/>
    </dgm:pt>
    <dgm:pt modelId="{4D882B28-372E-46C7-A5FF-60239D7A9FD8}" type="pres">
      <dgm:prSet presAssocID="{663EF576-7D34-4B91-83E8-B716C425734C}" presName="desTx" presStyleLbl="fgAcc1" presStyleIdx="2" presStyleCnt="3">
        <dgm:presLayoutVars>
          <dgm:bulletEnabled val="1"/>
        </dgm:presLayoutVars>
      </dgm:prSet>
      <dgm:spPr/>
    </dgm:pt>
  </dgm:ptLst>
  <dgm:cxnLst>
    <dgm:cxn modelId="{03B7C60A-F7D0-4C66-A4A6-21E612B57C5D}" type="presOf" srcId="{911CB73B-0E8E-4859-A821-94E0E7269E14}" destId="{051EEB22-C896-4E97-92F1-B7C611F1E497}" srcOrd="0" destOrd="0" presId="urn:microsoft.com/office/officeart/2005/8/layout/process3"/>
    <dgm:cxn modelId="{CC20E80A-7351-4EAE-8738-C7660C1440FF}" srcId="{B430318A-1464-49C0-B563-880F4EEF76D4}" destId="{3C001CC5-E024-4339-97CC-E171919674CF}" srcOrd="4" destOrd="0" parTransId="{AA6886FB-E9DA-49E5-9C2E-C7CFAFD69724}" sibTransId="{9E4655D3-1F84-4AD3-8E61-F6EB7C3EE695}"/>
    <dgm:cxn modelId="{7ABB3411-304C-4285-8567-430D9F8358B0}" type="presOf" srcId="{D28F8030-AC59-49A9-A3FC-C30041F8FA2E}" destId="{4D882B28-372E-46C7-A5FF-60239D7A9FD8}" srcOrd="0" destOrd="2" presId="urn:microsoft.com/office/officeart/2005/8/layout/process3"/>
    <dgm:cxn modelId="{D986EA13-345F-4787-8090-11E92E8AD304}" type="presOf" srcId="{E1167B66-7B2E-49F1-B875-8A8D5E41279E}" destId="{4D882B28-372E-46C7-A5FF-60239D7A9FD8}" srcOrd="0" destOrd="0" presId="urn:microsoft.com/office/officeart/2005/8/layout/process3"/>
    <dgm:cxn modelId="{F2990F14-2015-45A9-9DE2-D216876639ED}" srcId="{B430318A-1464-49C0-B563-880F4EEF76D4}" destId="{B8241B2E-80E0-4C53-9FDE-C05FFC9DE5DE}" srcOrd="1" destOrd="0" parTransId="{6608D5AE-5A14-4601-9C9D-CEB71C62E3F0}" sibTransId="{EEFB89F5-06B4-48E1-8285-3DE5A06628D6}"/>
    <dgm:cxn modelId="{CF2A7114-76E6-4ABB-9BDC-6E406851E253}" type="presOf" srcId="{B430318A-1464-49C0-B563-880F4EEF76D4}" destId="{57634111-A953-43D7-BD13-C381885379BB}" srcOrd="1" destOrd="0" presId="urn:microsoft.com/office/officeart/2005/8/layout/process3"/>
    <dgm:cxn modelId="{9B06561C-C735-475A-9BDA-4D89233A928F}" type="presOf" srcId="{911CB73B-0E8E-4859-A821-94E0E7269E14}" destId="{C003FE0B-0B6F-483E-BB5A-D6CEB48735A9}" srcOrd="1" destOrd="0" presId="urn:microsoft.com/office/officeart/2005/8/layout/process3"/>
    <dgm:cxn modelId="{2EB92A2D-A181-40EE-85E3-DA441047D0BC}" srcId="{911CB73B-0E8E-4859-A821-94E0E7269E14}" destId="{EE410E53-56CA-4DF3-8381-585D3645E084}" srcOrd="3" destOrd="0" parTransId="{B11DD0AA-E523-4208-8D79-19FA64603C2D}" sibTransId="{7483DFBF-4BA8-48E7-A88D-D393410CA2C0}"/>
    <dgm:cxn modelId="{4929F731-3B50-4302-91AF-71B45E3801DD}" type="presOf" srcId="{CA996DFA-4DE6-4626-974D-17F818CBD4E9}" destId="{823084EC-74C5-46DC-8E6D-3395DCE97199}" srcOrd="0" destOrd="0" presId="urn:microsoft.com/office/officeart/2005/8/layout/process3"/>
    <dgm:cxn modelId="{46D66B39-DF29-4091-97A1-E4EE2BD1C8F7}" srcId="{663EF576-7D34-4B91-83E8-B716C425734C}" destId="{E1167B66-7B2E-49F1-B875-8A8D5E41279E}" srcOrd="0" destOrd="0" parTransId="{5702366C-600F-4ECB-A2F5-B76D21E59ADC}" sibTransId="{260B076F-4939-43D4-BD0F-0794E025104F}"/>
    <dgm:cxn modelId="{1FE1A33A-792F-4579-897A-6C27D8CE99C0}" srcId="{5716371F-9DAA-4C8D-952C-1AF448B50697}" destId="{663EF576-7D34-4B91-83E8-B716C425734C}" srcOrd="2" destOrd="0" parTransId="{FA1C8B1A-D7B4-4066-BB19-A336F7278FDC}" sibTransId="{3919CBB9-008B-4926-9B36-F9217CCAA83F}"/>
    <dgm:cxn modelId="{8BABCF3E-1037-418C-84D5-533DBD65A632}" type="presOf" srcId="{663EF576-7D34-4B91-83E8-B716C425734C}" destId="{745319CE-B9C2-4B54-A6E3-0ED06B5269CE}" srcOrd="1" destOrd="0" presId="urn:microsoft.com/office/officeart/2005/8/layout/process3"/>
    <dgm:cxn modelId="{C376AF3F-EA53-44A7-A888-6A78E59F9250}" srcId="{663EF576-7D34-4B91-83E8-B716C425734C}" destId="{4EA53016-5E91-4BAC-986C-A88C8F824534}" srcOrd="1" destOrd="0" parTransId="{15466E3E-014D-445D-99C6-7DD7CE826507}" sibTransId="{FA242150-1F8F-42E1-B619-B2A0630D75B4}"/>
    <dgm:cxn modelId="{10381D5F-95D2-4407-8D7E-21D4AE211338}" srcId="{B430318A-1464-49C0-B563-880F4EEF76D4}" destId="{840DE2E5-CB04-4178-AD87-8FA0584930B2}" srcOrd="3" destOrd="0" parTransId="{B4AC422E-E3EA-4F16-8A28-0CABC926771B}" sibTransId="{A5B1C624-640C-4C4B-8F0C-B95693C0D5B9}"/>
    <dgm:cxn modelId="{4CD41E69-D1D9-45A4-B4A0-6C9A21B70C57}" type="presOf" srcId="{840DE2E5-CB04-4178-AD87-8FA0584930B2}" destId="{B7A7BDE9-CF26-4EBB-9DE2-1283D569BC44}" srcOrd="0" destOrd="3" presId="urn:microsoft.com/office/officeart/2005/8/layout/process3"/>
    <dgm:cxn modelId="{7D796B49-1A3F-4A5B-9601-EEC8E532908F}" type="presOf" srcId="{0724B064-C97C-4853-A65C-4B5AD8C36CD6}" destId="{823084EC-74C5-46DC-8E6D-3395DCE97199}" srcOrd="0" destOrd="1" presId="urn:microsoft.com/office/officeart/2005/8/layout/process3"/>
    <dgm:cxn modelId="{B30ABC4E-22F8-4428-BE4E-A0B0E76C1123}" type="presOf" srcId="{10F46179-B70E-4D97-AD3F-FC1382B8A292}" destId="{6070258C-EE46-43C4-AB94-38DF16211831}" srcOrd="0" destOrd="0" presId="urn:microsoft.com/office/officeart/2005/8/layout/process3"/>
    <dgm:cxn modelId="{7B4F0475-B825-4F2E-B515-EDD8062EAA4C}" srcId="{5716371F-9DAA-4C8D-952C-1AF448B50697}" destId="{B430318A-1464-49C0-B563-880F4EEF76D4}" srcOrd="0" destOrd="0" parTransId="{D6888EA5-588E-42FD-BAAD-BAF8F67452ED}" sibTransId="{4FDE9E7D-B068-4DBA-98A4-0E9DAB2EF1FF}"/>
    <dgm:cxn modelId="{2C680875-3976-48AE-A520-D41E261846A4}" type="presOf" srcId="{6D9971A0-2833-4298-B92C-DAF04CFC80ED}" destId="{B7A7BDE9-CF26-4EBB-9DE2-1283D569BC44}" srcOrd="0" destOrd="0" presId="urn:microsoft.com/office/officeart/2005/8/layout/process3"/>
    <dgm:cxn modelId="{D3DD2955-25D4-4CDA-A118-3C2198F934F5}" type="presOf" srcId="{663EF576-7D34-4B91-83E8-B716C425734C}" destId="{E36B5C1E-FCDC-47AB-AF73-1960FCE34259}" srcOrd="0" destOrd="0" presId="urn:microsoft.com/office/officeart/2005/8/layout/process3"/>
    <dgm:cxn modelId="{75A4D381-D96D-498A-8EFA-E4E52FD3510C}" type="presOf" srcId="{5716371F-9DAA-4C8D-952C-1AF448B50697}" destId="{3A4988C7-6287-495D-8C9D-B0D5788C53C9}" srcOrd="0" destOrd="0" presId="urn:microsoft.com/office/officeart/2005/8/layout/process3"/>
    <dgm:cxn modelId="{2E3A4889-CC53-400F-B6A5-98422B3BC902}" srcId="{911CB73B-0E8E-4859-A821-94E0E7269E14}" destId="{CA996DFA-4DE6-4626-974D-17F818CBD4E9}" srcOrd="0" destOrd="0" parTransId="{873AD493-F8BD-4C28-A3E8-5B3D68A53FA1}" sibTransId="{DEC1E725-F511-441A-BD36-E218EE2BD652}"/>
    <dgm:cxn modelId="{592E688D-CEC7-42CF-962F-D72595BB4229}" type="presOf" srcId="{EE410E53-56CA-4DF3-8381-585D3645E084}" destId="{823084EC-74C5-46DC-8E6D-3395DCE97199}" srcOrd="0" destOrd="3" presId="urn:microsoft.com/office/officeart/2005/8/layout/process3"/>
    <dgm:cxn modelId="{36EB8C8D-EA61-4370-858B-C804FD5F0373}" type="presOf" srcId="{4EA53016-5E91-4BAC-986C-A88C8F824534}" destId="{4D882B28-372E-46C7-A5FF-60239D7A9FD8}" srcOrd="0" destOrd="1" presId="urn:microsoft.com/office/officeart/2005/8/layout/process3"/>
    <dgm:cxn modelId="{FD022893-D168-49B0-9EB0-5619FAA9C527}" type="presOf" srcId="{049618C3-2D82-4BC7-BD78-DCA1C20127B9}" destId="{B7A7BDE9-CF26-4EBB-9DE2-1283D569BC44}" srcOrd="0" destOrd="2" presId="urn:microsoft.com/office/officeart/2005/8/layout/process3"/>
    <dgm:cxn modelId="{F72F6C99-6976-4E7D-9280-2105FFC89C8D}" srcId="{911CB73B-0E8E-4859-A821-94E0E7269E14}" destId="{EDADA8D1-0862-4C49-8CF4-516F1EB7965D}" srcOrd="2" destOrd="0" parTransId="{B988F788-77A5-481D-B8E5-2CDD33B053D1}" sibTransId="{8F4DD1F3-AB07-4407-B886-7FAE2E1A074F}"/>
    <dgm:cxn modelId="{D112B29B-684A-43A7-AA83-313B09814EB4}" srcId="{B430318A-1464-49C0-B563-880F4EEF76D4}" destId="{049618C3-2D82-4BC7-BD78-DCA1C20127B9}" srcOrd="2" destOrd="0" parTransId="{8E71DD8C-E1E0-4968-A989-9B307B71D590}" sibTransId="{7091167F-BCD5-42E7-8A33-7BDB1ED200B1}"/>
    <dgm:cxn modelId="{E63346A3-0D80-438F-8940-D6ACFD651FAB}" type="presOf" srcId="{3C001CC5-E024-4339-97CC-E171919674CF}" destId="{B7A7BDE9-CF26-4EBB-9DE2-1283D569BC44}" srcOrd="0" destOrd="4" presId="urn:microsoft.com/office/officeart/2005/8/layout/process3"/>
    <dgm:cxn modelId="{001D9FAB-6894-4048-B8B4-6427363A5A12}" type="presOf" srcId="{4FDE9E7D-B068-4DBA-98A4-0E9DAB2EF1FF}" destId="{24E45A76-3DDE-4657-9C29-F05E938B411F}" srcOrd="1" destOrd="0" presId="urn:microsoft.com/office/officeart/2005/8/layout/process3"/>
    <dgm:cxn modelId="{6F9148B3-FD08-48FB-B52C-13E719CA7292}" srcId="{B430318A-1464-49C0-B563-880F4EEF76D4}" destId="{6D9971A0-2833-4298-B92C-DAF04CFC80ED}" srcOrd="0" destOrd="0" parTransId="{112C488A-EF1B-4BF6-89E7-85B2EED34DD5}" sibTransId="{C2D3D6F6-0A86-4D08-BA13-12B534C6DF80}"/>
    <dgm:cxn modelId="{F0F2FDB5-0D9C-4454-A88D-A075DC8941D4}" srcId="{663EF576-7D34-4B91-83E8-B716C425734C}" destId="{88B8EF8E-90BB-4B24-910E-FF065A025FD2}" srcOrd="3" destOrd="0" parTransId="{6FB246BC-F95D-4A66-9FB6-64C355E79963}" sibTransId="{09753986-DA57-4E1C-BFB2-D45EF6BAC2A1}"/>
    <dgm:cxn modelId="{64F15EC2-E5BF-4FD9-971B-5E7FC31AD2CB}" type="presOf" srcId="{B8241B2E-80E0-4C53-9FDE-C05FFC9DE5DE}" destId="{B7A7BDE9-CF26-4EBB-9DE2-1283D569BC44}" srcOrd="0" destOrd="1" presId="urn:microsoft.com/office/officeart/2005/8/layout/process3"/>
    <dgm:cxn modelId="{DFE377C8-FF59-4F2C-ABD8-1666D3E617A5}" srcId="{5716371F-9DAA-4C8D-952C-1AF448B50697}" destId="{911CB73B-0E8E-4859-A821-94E0E7269E14}" srcOrd="1" destOrd="0" parTransId="{95548AA9-235B-473E-90F9-6D483A335CBF}" sibTransId="{10F46179-B70E-4D97-AD3F-FC1382B8A292}"/>
    <dgm:cxn modelId="{B419D7CD-26BE-40C3-A448-383420FC20E2}" type="presOf" srcId="{88B8EF8E-90BB-4B24-910E-FF065A025FD2}" destId="{4D882B28-372E-46C7-A5FF-60239D7A9FD8}" srcOrd="0" destOrd="3" presId="urn:microsoft.com/office/officeart/2005/8/layout/process3"/>
    <dgm:cxn modelId="{8B272AEC-0BB7-452E-9F64-2B6529920815}" type="presOf" srcId="{EDADA8D1-0862-4C49-8CF4-516F1EB7965D}" destId="{823084EC-74C5-46DC-8E6D-3395DCE97199}" srcOrd="0" destOrd="2" presId="urn:microsoft.com/office/officeart/2005/8/layout/process3"/>
    <dgm:cxn modelId="{40C869EF-3A98-40E8-931E-BE5E69BF0099}" type="presOf" srcId="{10F46179-B70E-4D97-AD3F-FC1382B8A292}" destId="{291C01D3-0BD4-471A-976D-4BCB68A7D1AC}" srcOrd="1" destOrd="0" presId="urn:microsoft.com/office/officeart/2005/8/layout/process3"/>
    <dgm:cxn modelId="{B98060F0-ECDE-4F78-AA08-F493DBAF00DA}" type="presOf" srcId="{B430318A-1464-49C0-B563-880F4EEF76D4}" destId="{EC5071FA-AEDC-4D46-9810-8E1912A35E7A}" srcOrd="0" destOrd="0" presId="urn:microsoft.com/office/officeart/2005/8/layout/process3"/>
    <dgm:cxn modelId="{49DC03F3-876E-4BEA-B790-8466D023EC31}" srcId="{911CB73B-0E8E-4859-A821-94E0E7269E14}" destId="{0724B064-C97C-4853-A65C-4B5AD8C36CD6}" srcOrd="1" destOrd="0" parTransId="{72EFDE6C-4850-434B-97A9-FCE7F4E51E53}" sibTransId="{2049A661-522A-4FE7-9E16-AD640C690619}"/>
    <dgm:cxn modelId="{630FDAF3-32C7-41A8-BCFA-C0893B74EC0F}" type="presOf" srcId="{4FDE9E7D-B068-4DBA-98A4-0E9DAB2EF1FF}" destId="{DF3F43D5-96C7-455B-9801-67BDF3B94771}" srcOrd="0" destOrd="0" presId="urn:microsoft.com/office/officeart/2005/8/layout/process3"/>
    <dgm:cxn modelId="{3554E9FF-9FB3-4A3D-A3A2-E84C1ED8DF42}" srcId="{663EF576-7D34-4B91-83E8-B716C425734C}" destId="{D28F8030-AC59-49A9-A3FC-C30041F8FA2E}" srcOrd="2" destOrd="0" parTransId="{672AFE4C-FF3E-456B-8029-B7B6C400E723}" sibTransId="{A0C8EAC8-6807-4A35-A58F-972E7A8470BB}"/>
    <dgm:cxn modelId="{DCD23E71-A99B-4C2A-A9DE-4D6C03FD36FB}" type="presParOf" srcId="{3A4988C7-6287-495D-8C9D-B0D5788C53C9}" destId="{442032D6-67EF-4406-A708-A511EE1D279C}" srcOrd="0" destOrd="0" presId="urn:microsoft.com/office/officeart/2005/8/layout/process3"/>
    <dgm:cxn modelId="{F780524B-8022-4FF6-A247-E2D7250A10CF}" type="presParOf" srcId="{442032D6-67EF-4406-A708-A511EE1D279C}" destId="{EC5071FA-AEDC-4D46-9810-8E1912A35E7A}" srcOrd="0" destOrd="0" presId="urn:microsoft.com/office/officeart/2005/8/layout/process3"/>
    <dgm:cxn modelId="{83378822-E78D-42E1-8265-1E289CA675C7}" type="presParOf" srcId="{442032D6-67EF-4406-A708-A511EE1D279C}" destId="{57634111-A953-43D7-BD13-C381885379BB}" srcOrd="1" destOrd="0" presId="urn:microsoft.com/office/officeart/2005/8/layout/process3"/>
    <dgm:cxn modelId="{845502D0-7E58-4F58-BAF0-162402CC8E16}" type="presParOf" srcId="{442032D6-67EF-4406-A708-A511EE1D279C}" destId="{B7A7BDE9-CF26-4EBB-9DE2-1283D569BC44}" srcOrd="2" destOrd="0" presId="urn:microsoft.com/office/officeart/2005/8/layout/process3"/>
    <dgm:cxn modelId="{F789F012-ADEF-48E9-ABC0-4EBF1F435779}" type="presParOf" srcId="{3A4988C7-6287-495D-8C9D-B0D5788C53C9}" destId="{DF3F43D5-96C7-455B-9801-67BDF3B94771}" srcOrd="1" destOrd="0" presId="urn:microsoft.com/office/officeart/2005/8/layout/process3"/>
    <dgm:cxn modelId="{10EC9C68-365D-46D1-83A1-F1DA809ED1BE}" type="presParOf" srcId="{DF3F43D5-96C7-455B-9801-67BDF3B94771}" destId="{24E45A76-3DDE-4657-9C29-F05E938B411F}" srcOrd="0" destOrd="0" presId="urn:microsoft.com/office/officeart/2005/8/layout/process3"/>
    <dgm:cxn modelId="{FF16D4F9-AB1A-4261-9B24-BC4ED3036385}" type="presParOf" srcId="{3A4988C7-6287-495D-8C9D-B0D5788C53C9}" destId="{EB5762D4-CF77-4963-856C-962D2742C183}" srcOrd="2" destOrd="0" presId="urn:microsoft.com/office/officeart/2005/8/layout/process3"/>
    <dgm:cxn modelId="{DD65C0C4-860D-4356-B61D-80AD26E0A9CE}" type="presParOf" srcId="{EB5762D4-CF77-4963-856C-962D2742C183}" destId="{051EEB22-C896-4E97-92F1-B7C611F1E497}" srcOrd="0" destOrd="0" presId="urn:microsoft.com/office/officeart/2005/8/layout/process3"/>
    <dgm:cxn modelId="{61CBF6FC-AC50-4BA1-9AED-DB35097BDB7A}" type="presParOf" srcId="{EB5762D4-CF77-4963-856C-962D2742C183}" destId="{C003FE0B-0B6F-483E-BB5A-D6CEB48735A9}" srcOrd="1" destOrd="0" presId="urn:microsoft.com/office/officeart/2005/8/layout/process3"/>
    <dgm:cxn modelId="{AB77A39B-72A5-4981-B0D4-C2037FF6903E}" type="presParOf" srcId="{EB5762D4-CF77-4963-856C-962D2742C183}" destId="{823084EC-74C5-46DC-8E6D-3395DCE97199}" srcOrd="2" destOrd="0" presId="urn:microsoft.com/office/officeart/2005/8/layout/process3"/>
    <dgm:cxn modelId="{75B9E147-60F4-4745-9452-7BD725FEC318}" type="presParOf" srcId="{3A4988C7-6287-495D-8C9D-B0D5788C53C9}" destId="{6070258C-EE46-43C4-AB94-38DF16211831}" srcOrd="3" destOrd="0" presId="urn:microsoft.com/office/officeart/2005/8/layout/process3"/>
    <dgm:cxn modelId="{61FE4F5E-5615-4529-BCC3-65B8EAC418C7}" type="presParOf" srcId="{6070258C-EE46-43C4-AB94-38DF16211831}" destId="{291C01D3-0BD4-471A-976D-4BCB68A7D1AC}" srcOrd="0" destOrd="0" presId="urn:microsoft.com/office/officeart/2005/8/layout/process3"/>
    <dgm:cxn modelId="{43F939BA-9243-4A6F-B736-C95CF75830BD}" type="presParOf" srcId="{3A4988C7-6287-495D-8C9D-B0D5788C53C9}" destId="{A68CAABE-9C45-404C-A08F-C1746A9FD66D}" srcOrd="4" destOrd="0" presId="urn:microsoft.com/office/officeart/2005/8/layout/process3"/>
    <dgm:cxn modelId="{5CF63804-3A4B-463B-8F8F-97A51C07A250}" type="presParOf" srcId="{A68CAABE-9C45-404C-A08F-C1746A9FD66D}" destId="{E36B5C1E-FCDC-47AB-AF73-1960FCE34259}" srcOrd="0" destOrd="0" presId="urn:microsoft.com/office/officeart/2005/8/layout/process3"/>
    <dgm:cxn modelId="{FCC7821E-5CCF-435F-BFD8-77B88ED45F59}" type="presParOf" srcId="{A68CAABE-9C45-404C-A08F-C1746A9FD66D}" destId="{745319CE-B9C2-4B54-A6E3-0ED06B5269CE}" srcOrd="1" destOrd="0" presId="urn:microsoft.com/office/officeart/2005/8/layout/process3"/>
    <dgm:cxn modelId="{436AF3FB-1B3A-4E34-B9C0-5464346CF664}" type="presParOf" srcId="{A68CAABE-9C45-404C-A08F-C1746A9FD66D}" destId="{4D882B28-372E-46C7-A5FF-60239D7A9FD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B6CD22-CAC3-4E96-BF11-D066C5AEBC02}"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A4ABA918-72D8-45E8-8B2C-496CF97AE320}">
      <dgm:prSet phldrT="[Texto]" custT="1"/>
      <dgm:spPr/>
      <dgm:t>
        <a:bodyPr/>
        <a:lstStyle/>
        <a:p>
          <a:r>
            <a:rPr lang="es-419" sz="2000" b="1" dirty="0">
              <a:effectLst>
                <a:outerShdw blurRad="38100" dist="38100" dir="2700000" algn="tl">
                  <a:srgbClr val="000000">
                    <a:alpha val="43137"/>
                  </a:srgbClr>
                </a:outerShdw>
              </a:effectLst>
            </a:rPr>
            <a:t>Definir prioridades institucionales </a:t>
          </a:r>
          <a:endParaRPr lang="en-US" sz="2000" b="1" dirty="0">
            <a:effectLst>
              <a:outerShdw blurRad="38100" dist="38100" dir="2700000" algn="tl">
                <a:srgbClr val="000000">
                  <a:alpha val="43137"/>
                </a:srgbClr>
              </a:outerShdw>
            </a:effectLst>
          </a:endParaRPr>
        </a:p>
      </dgm:t>
    </dgm:pt>
    <dgm:pt modelId="{797B7154-C22E-460E-9413-3AB236595D96}" type="parTrans" cxnId="{0BFE7EA7-4601-46B3-896A-ABDD76A1E889}">
      <dgm:prSet/>
      <dgm:spPr/>
      <dgm:t>
        <a:bodyPr/>
        <a:lstStyle/>
        <a:p>
          <a:endParaRPr lang="en-US" b="1">
            <a:effectLst>
              <a:outerShdw blurRad="38100" dist="38100" dir="2700000" algn="tl">
                <a:srgbClr val="000000">
                  <a:alpha val="43137"/>
                </a:srgbClr>
              </a:outerShdw>
            </a:effectLst>
          </a:endParaRPr>
        </a:p>
      </dgm:t>
    </dgm:pt>
    <dgm:pt modelId="{75004304-237F-40AE-A5F0-40838C3E8CE6}" type="sibTrans" cxnId="{0BFE7EA7-4601-46B3-896A-ABDD76A1E889}">
      <dgm:prSet/>
      <dgm:spPr/>
      <dgm:t>
        <a:bodyPr/>
        <a:lstStyle/>
        <a:p>
          <a:endParaRPr lang="en-US" b="1">
            <a:effectLst>
              <a:outerShdw blurRad="38100" dist="38100" dir="2700000" algn="tl">
                <a:srgbClr val="000000">
                  <a:alpha val="43137"/>
                </a:srgbClr>
              </a:outerShdw>
            </a:effectLst>
          </a:endParaRPr>
        </a:p>
      </dgm:t>
    </dgm:pt>
    <dgm:pt modelId="{18B3864B-0FB3-439F-B24A-86C442D2DB2E}">
      <dgm:prSet phldrT="[Texto]" custT="1"/>
      <dgm:spPr/>
      <dgm:t>
        <a:bodyPr/>
        <a:lstStyle/>
        <a:p>
          <a:r>
            <a:rPr lang="es-419" sz="2000" b="0" dirty="0">
              <a:effectLst/>
            </a:rPr>
            <a:t>Presupuesto disponible </a:t>
          </a:r>
          <a:endParaRPr lang="en-US" sz="2000" b="0" dirty="0">
            <a:effectLst/>
          </a:endParaRPr>
        </a:p>
      </dgm:t>
    </dgm:pt>
    <dgm:pt modelId="{B5DB66DA-F4D8-44D3-9067-3D1653E33AA8}" type="parTrans" cxnId="{1FC54E36-2180-4AE8-BA76-B3FB4F8F6362}">
      <dgm:prSet/>
      <dgm:spPr/>
      <dgm:t>
        <a:bodyPr/>
        <a:lstStyle/>
        <a:p>
          <a:endParaRPr lang="en-US" b="1">
            <a:effectLst>
              <a:outerShdw blurRad="38100" dist="38100" dir="2700000" algn="tl">
                <a:srgbClr val="000000">
                  <a:alpha val="43137"/>
                </a:srgbClr>
              </a:outerShdw>
            </a:effectLst>
          </a:endParaRPr>
        </a:p>
      </dgm:t>
    </dgm:pt>
    <dgm:pt modelId="{219399BC-C231-4AAB-A40E-EA3FF7A91FF7}" type="sibTrans" cxnId="{1FC54E36-2180-4AE8-BA76-B3FB4F8F6362}">
      <dgm:prSet/>
      <dgm:spPr/>
      <dgm:t>
        <a:bodyPr/>
        <a:lstStyle/>
        <a:p>
          <a:endParaRPr lang="en-US" b="1">
            <a:effectLst>
              <a:outerShdw blurRad="38100" dist="38100" dir="2700000" algn="tl">
                <a:srgbClr val="000000">
                  <a:alpha val="43137"/>
                </a:srgbClr>
              </a:outerShdw>
            </a:effectLst>
          </a:endParaRPr>
        </a:p>
      </dgm:t>
    </dgm:pt>
    <dgm:pt modelId="{221D4BE4-697F-4280-B3DA-6C6D69A2C7CC}">
      <dgm:prSet phldrT="[Texto]" custT="1"/>
      <dgm:spPr/>
      <dgm:t>
        <a:bodyPr/>
        <a:lstStyle/>
        <a:p>
          <a:r>
            <a:rPr lang="es-419" sz="2000" b="0" dirty="0">
              <a:effectLst>
                <a:outerShdw blurRad="38100" dist="38100" dir="2700000" algn="tl">
                  <a:srgbClr val="000000">
                    <a:alpha val="43137"/>
                  </a:srgbClr>
                </a:outerShdw>
              </a:effectLst>
            </a:rPr>
            <a:t>Prioridades académicas  </a:t>
          </a:r>
          <a:endParaRPr lang="en-US" sz="2000" b="0" dirty="0">
            <a:effectLst>
              <a:outerShdw blurRad="38100" dist="38100" dir="2700000" algn="tl">
                <a:srgbClr val="000000">
                  <a:alpha val="43137"/>
                </a:srgbClr>
              </a:outerShdw>
            </a:effectLst>
          </a:endParaRPr>
        </a:p>
      </dgm:t>
    </dgm:pt>
    <dgm:pt modelId="{55F892FA-ADE8-476D-9796-03FE710738DA}" type="parTrans" cxnId="{7C41D550-04AD-4B1F-BD18-2F04A3151B0D}">
      <dgm:prSet/>
      <dgm:spPr/>
      <dgm:t>
        <a:bodyPr/>
        <a:lstStyle/>
        <a:p>
          <a:endParaRPr lang="en-US" b="1">
            <a:effectLst>
              <a:outerShdw blurRad="38100" dist="38100" dir="2700000" algn="tl">
                <a:srgbClr val="000000">
                  <a:alpha val="43137"/>
                </a:srgbClr>
              </a:outerShdw>
            </a:effectLst>
          </a:endParaRPr>
        </a:p>
      </dgm:t>
    </dgm:pt>
    <dgm:pt modelId="{7F21F547-8178-4CCB-A322-0F7FF6A16E60}" type="sibTrans" cxnId="{7C41D550-04AD-4B1F-BD18-2F04A3151B0D}">
      <dgm:prSet/>
      <dgm:spPr/>
      <dgm:t>
        <a:bodyPr/>
        <a:lstStyle/>
        <a:p>
          <a:endParaRPr lang="en-US" b="1">
            <a:effectLst>
              <a:outerShdw blurRad="38100" dist="38100" dir="2700000" algn="tl">
                <a:srgbClr val="000000">
                  <a:alpha val="43137"/>
                </a:srgbClr>
              </a:outerShdw>
            </a:effectLst>
          </a:endParaRPr>
        </a:p>
      </dgm:t>
    </dgm:pt>
    <dgm:pt modelId="{A1083812-2FFE-43DF-ACFA-858C99CF92EE}">
      <dgm:prSet phldrT="[Texto]" custT="1"/>
      <dgm:spPr/>
      <dgm:t>
        <a:bodyPr/>
        <a:lstStyle/>
        <a:p>
          <a:r>
            <a:rPr lang="es-419" sz="2000" b="1" dirty="0">
              <a:effectLst>
                <a:outerShdw blurRad="38100" dist="38100" dir="2700000" algn="tl">
                  <a:srgbClr val="000000">
                    <a:alpha val="43137"/>
                  </a:srgbClr>
                </a:outerShdw>
              </a:effectLst>
            </a:rPr>
            <a:t>Invertir</a:t>
          </a:r>
          <a:r>
            <a:rPr lang="es-419" sz="1700" b="1" dirty="0">
              <a:effectLst>
                <a:outerShdw blurRad="38100" dist="38100" dir="2700000" algn="tl">
                  <a:srgbClr val="000000">
                    <a:alpha val="43137"/>
                  </a:srgbClr>
                </a:outerShdw>
              </a:effectLst>
            </a:rPr>
            <a:t> </a:t>
          </a:r>
          <a:endParaRPr lang="en-US" sz="1700" b="1" dirty="0">
            <a:effectLst>
              <a:outerShdw blurRad="38100" dist="38100" dir="2700000" algn="tl">
                <a:srgbClr val="000000">
                  <a:alpha val="43137"/>
                </a:srgbClr>
              </a:outerShdw>
            </a:effectLst>
          </a:endParaRPr>
        </a:p>
      </dgm:t>
    </dgm:pt>
    <dgm:pt modelId="{1CFC5548-538F-4E88-A8E4-94FB02A24C75}" type="parTrans" cxnId="{0C4DCF06-97DA-46FB-8ADB-65B10F69F65E}">
      <dgm:prSet/>
      <dgm:spPr/>
      <dgm:t>
        <a:bodyPr/>
        <a:lstStyle/>
        <a:p>
          <a:endParaRPr lang="en-US" b="1">
            <a:effectLst>
              <a:outerShdw blurRad="38100" dist="38100" dir="2700000" algn="tl">
                <a:srgbClr val="000000">
                  <a:alpha val="43137"/>
                </a:srgbClr>
              </a:outerShdw>
            </a:effectLst>
          </a:endParaRPr>
        </a:p>
      </dgm:t>
    </dgm:pt>
    <dgm:pt modelId="{DAD72671-FF18-4B54-8694-6B5A1289CB3C}" type="sibTrans" cxnId="{0C4DCF06-97DA-46FB-8ADB-65B10F69F65E}">
      <dgm:prSet/>
      <dgm:spPr/>
      <dgm:t>
        <a:bodyPr/>
        <a:lstStyle/>
        <a:p>
          <a:endParaRPr lang="en-US" b="1">
            <a:effectLst>
              <a:outerShdw blurRad="38100" dist="38100" dir="2700000" algn="tl">
                <a:srgbClr val="000000">
                  <a:alpha val="43137"/>
                </a:srgbClr>
              </a:outerShdw>
            </a:effectLst>
          </a:endParaRPr>
        </a:p>
      </dgm:t>
    </dgm:pt>
    <dgm:pt modelId="{6DF402D6-E54F-4451-95BE-DD8705AE195E}">
      <dgm:prSet phldrT="[Texto]" custT="1"/>
      <dgm:spPr/>
      <dgm:t>
        <a:bodyPr/>
        <a:lstStyle/>
        <a:p>
          <a:r>
            <a:rPr lang="es-419" sz="2000" b="0">
              <a:effectLst>
                <a:outerShdw blurRad="38100" dist="38100" dir="2700000" algn="tl">
                  <a:srgbClr val="000000">
                    <a:alpha val="43137"/>
                  </a:srgbClr>
                </a:outerShdw>
              </a:effectLst>
            </a:rPr>
            <a:t>Acciones puntuales </a:t>
          </a:r>
          <a:endParaRPr lang="en-US" sz="2000" b="0" dirty="0">
            <a:effectLst>
              <a:outerShdw blurRad="38100" dist="38100" dir="2700000" algn="tl">
                <a:srgbClr val="000000">
                  <a:alpha val="43137"/>
                </a:srgbClr>
              </a:outerShdw>
            </a:effectLst>
          </a:endParaRPr>
        </a:p>
      </dgm:t>
    </dgm:pt>
    <dgm:pt modelId="{638AEFD1-96A2-4E35-82C6-E28C12CAB77A}" type="parTrans" cxnId="{1BE1DAE6-DAAE-49B4-A7FE-78B60F115CCF}">
      <dgm:prSet/>
      <dgm:spPr/>
      <dgm:t>
        <a:bodyPr/>
        <a:lstStyle/>
        <a:p>
          <a:endParaRPr lang="en-US" b="1">
            <a:effectLst>
              <a:outerShdw blurRad="38100" dist="38100" dir="2700000" algn="tl">
                <a:srgbClr val="000000">
                  <a:alpha val="43137"/>
                </a:srgbClr>
              </a:outerShdw>
            </a:effectLst>
          </a:endParaRPr>
        </a:p>
      </dgm:t>
    </dgm:pt>
    <dgm:pt modelId="{BA98A91E-C649-479A-B0FF-5FEC136C2CA7}" type="sibTrans" cxnId="{1BE1DAE6-DAAE-49B4-A7FE-78B60F115CCF}">
      <dgm:prSet/>
      <dgm:spPr/>
      <dgm:t>
        <a:bodyPr/>
        <a:lstStyle/>
        <a:p>
          <a:endParaRPr lang="en-US" b="1">
            <a:effectLst>
              <a:outerShdw blurRad="38100" dist="38100" dir="2700000" algn="tl">
                <a:srgbClr val="000000">
                  <a:alpha val="43137"/>
                </a:srgbClr>
              </a:outerShdw>
            </a:effectLst>
          </a:endParaRPr>
        </a:p>
      </dgm:t>
    </dgm:pt>
    <dgm:pt modelId="{9215CB7F-ACCA-4C36-8EC2-806804505953}">
      <dgm:prSet phldrT="[Texto]" custT="1"/>
      <dgm:spPr/>
      <dgm:t>
        <a:bodyPr/>
        <a:lstStyle/>
        <a:p>
          <a:r>
            <a:rPr lang="es-419" sz="2000" b="0" dirty="0">
              <a:effectLst>
                <a:outerShdw blurRad="38100" dist="38100" dir="2700000" algn="tl">
                  <a:srgbClr val="000000">
                    <a:alpha val="43137"/>
                  </a:srgbClr>
                </a:outerShdw>
              </a:effectLst>
            </a:rPr>
            <a:t>Recurso humano y financiero asignado </a:t>
          </a:r>
          <a:endParaRPr lang="en-US" sz="2000" b="0" dirty="0">
            <a:effectLst>
              <a:outerShdw blurRad="38100" dist="38100" dir="2700000" algn="tl">
                <a:srgbClr val="000000">
                  <a:alpha val="43137"/>
                </a:srgbClr>
              </a:outerShdw>
            </a:effectLst>
          </a:endParaRPr>
        </a:p>
      </dgm:t>
    </dgm:pt>
    <dgm:pt modelId="{C93DCD0D-73B6-4934-ADA4-EE4E38A5A5AD}" type="parTrans" cxnId="{40EBC9AB-80AB-48AA-AE47-F46C83A14333}">
      <dgm:prSet/>
      <dgm:spPr/>
      <dgm:t>
        <a:bodyPr/>
        <a:lstStyle/>
        <a:p>
          <a:endParaRPr lang="en-US" b="1">
            <a:effectLst>
              <a:outerShdw blurRad="38100" dist="38100" dir="2700000" algn="tl">
                <a:srgbClr val="000000">
                  <a:alpha val="43137"/>
                </a:srgbClr>
              </a:outerShdw>
            </a:effectLst>
          </a:endParaRPr>
        </a:p>
      </dgm:t>
    </dgm:pt>
    <dgm:pt modelId="{1CCF5D44-8E3C-4965-B087-1DA4CF86151B}" type="sibTrans" cxnId="{40EBC9AB-80AB-48AA-AE47-F46C83A14333}">
      <dgm:prSet/>
      <dgm:spPr/>
      <dgm:t>
        <a:bodyPr/>
        <a:lstStyle/>
        <a:p>
          <a:endParaRPr lang="en-US" b="1">
            <a:effectLst>
              <a:outerShdw blurRad="38100" dist="38100" dir="2700000" algn="tl">
                <a:srgbClr val="000000">
                  <a:alpha val="43137"/>
                </a:srgbClr>
              </a:outerShdw>
            </a:effectLst>
          </a:endParaRPr>
        </a:p>
      </dgm:t>
    </dgm:pt>
    <dgm:pt modelId="{691E0E76-0E74-441B-8CAC-AB3ACC152925}">
      <dgm:prSet phldrT="[Texto]" custT="1"/>
      <dgm:spPr/>
      <dgm:t>
        <a:bodyPr/>
        <a:lstStyle/>
        <a:p>
          <a:r>
            <a:rPr lang="es-419" sz="2000" b="1" dirty="0">
              <a:effectLst>
                <a:outerShdw blurRad="38100" dist="38100" dir="2700000" algn="tl">
                  <a:srgbClr val="000000">
                    <a:alpha val="43137"/>
                  </a:srgbClr>
                </a:outerShdw>
              </a:effectLst>
            </a:rPr>
            <a:t>Medir</a:t>
          </a:r>
          <a:r>
            <a:rPr lang="es-419" sz="1700" b="1" dirty="0">
              <a:effectLst>
                <a:outerShdw blurRad="38100" dist="38100" dir="2700000" algn="tl">
                  <a:srgbClr val="000000">
                    <a:alpha val="43137"/>
                  </a:srgbClr>
                </a:outerShdw>
              </a:effectLst>
            </a:rPr>
            <a:t> </a:t>
          </a:r>
          <a:endParaRPr lang="en-US" sz="1700" b="1" dirty="0">
            <a:effectLst>
              <a:outerShdw blurRad="38100" dist="38100" dir="2700000" algn="tl">
                <a:srgbClr val="000000">
                  <a:alpha val="43137"/>
                </a:srgbClr>
              </a:outerShdw>
            </a:effectLst>
          </a:endParaRPr>
        </a:p>
      </dgm:t>
    </dgm:pt>
    <dgm:pt modelId="{E899DA41-BE2B-4541-8679-D819A5483873}" type="parTrans" cxnId="{B45DA13C-C419-4351-BDCB-7F02C0BDBFBA}">
      <dgm:prSet/>
      <dgm:spPr/>
      <dgm:t>
        <a:bodyPr/>
        <a:lstStyle/>
        <a:p>
          <a:endParaRPr lang="en-US" b="1">
            <a:effectLst>
              <a:outerShdw blurRad="38100" dist="38100" dir="2700000" algn="tl">
                <a:srgbClr val="000000">
                  <a:alpha val="43137"/>
                </a:srgbClr>
              </a:outerShdw>
            </a:effectLst>
          </a:endParaRPr>
        </a:p>
      </dgm:t>
    </dgm:pt>
    <dgm:pt modelId="{8574CC16-4D33-4024-9B72-DCD61B4E13F7}" type="sibTrans" cxnId="{B45DA13C-C419-4351-BDCB-7F02C0BDBFBA}">
      <dgm:prSet/>
      <dgm:spPr/>
      <dgm:t>
        <a:bodyPr/>
        <a:lstStyle/>
        <a:p>
          <a:endParaRPr lang="en-US" b="1">
            <a:effectLst>
              <a:outerShdw blurRad="38100" dist="38100" dir="2700000" algn="tl">
                <a:srgbClr val="000000">
                  <a:alpha val="43137"/>
                </a:srgbClr>
              </a:outerShdw>
            </a:effectLst>
          </a:endParaRPr>
        </a:p>
      </dgm:t>
    </dgm:pt>
    <dgm:pt modelId="{07483087-3AE0-4310-9B83-1D7577F93895}">
      <dgm:prSet phldrT="[Texto]" custT="1"/>
      <dgm:spPr/>
      <dgm:t>
        <a:bodyPr/>
        <a:lstStyle/>
        <a:p>
          <a:r>
            <a:rPr lang="es-419" sz="2000" b="0" dirty="0">
              <a:solidFill>
                <a:schemeClr val="accent1">
                  <a:lumMod val="50000"/>
                </a:schemeClr>
              </a:solidFill>
              <a:effectLst>
                <a:outerShdw blurRad="38100" dist="38100" dir="2700000" algn="tl">
                  <a:srgbClr val="000000">
                    <a:alpha val="43137"/>
                  </a:srgbClr>
                </a:outerShdw>
              </a:effectLst>
            </a:rPr>
            <a:t>Registros  </a:t>
          </a:r>
          <a:endParaRPr lang="en-US" sz="2000" b="0" dirty="0">
            <a:solidFill>
              <a:schemeClr val="accent1">
                <a:lumMod val="50000"/>
              </a:schemeClr>
            </a:solidFill>
            <a:effectLst>
              <a:outerShdw blurRad="38100" dist="38100" dir="2700000" algn="tl">
                <a:srgbClr val="000000">
                  <a:alpha val="43137"/>
                </a:srgbClr>
              </a:outerShdw>
            </a:effectLst>
          </a:endParaRPr>
        </a:p>
      </dgm:t>
    </dgm:pt>
    <dgm:pt modelId="{6D65A781-27FA-437E-B5A8-7FD01A7CAD20}" type="parTrans" cxnId="{3CC8628A-1B13-4152-9E79-4757E9884196}">
      <dgm:prSet/>
      <dgm:spPr/>
      <dgm:t>
        <a:bodyPr/>
        <a:lstStyle/>
        <a:p>
          <a:endParaRPr lang="en-US" b="1">
            <a:effectLst>
              <a:outerShdw blurRad="38100" dist="38100" dir="2700000" algn="tl">
                <a:srgbClr val="000000">
                  <a:alpha val="43137"/>
                </a:srgbClr>
              </a:outerShdw>
            </a:effectLst>
          </a:endParaRPr>
        </a:p>
      </dgm:t>
    </dgm:pt>
    <dgm:pt modelId="{0AF807EC-ED7E-4DB2-A539-8A06842AE713}" type="sibTrans" cxnId="{3CC8628A-1B13-4152-9E79-4757E9884196}">
      <dgm:prSet/>
      <dgm:spPr/>
      <dgm:t>
        <a:bodyPr/>
        <a:lstStyle/>
        <a:p>
          <a:endParaRPr lang="en-US" b="1">
            <a:effectLst>
              <a:outerShdw blurRad="38100" dist="38100" dir="2700000" algn="tl">
                <a:srgbClr val="000000">
                  <a:alpha val="43137"/>
                </a:srgbClr>
              </a:outerShdw>
            </a:effectLst>
          </a:endParaRPr>
        </a:p>
      </dgm:t>
    </dgm:pt>
    <dgm:pt modelId="{D90C2EF7-F395-482D-B9CE-F1E1843EBB82}">
      <dgm:prSet phldrT="[Texto]" custT="1"/>
      <dgm:spPr/>
      <dgm:t>
        <a:bodyPr/>
        <a:lstStyle/>
        <a:p>
          <a:r>
            <a:rPr lang="es-419" sz="2000" b="0" dirty="0">
              <a:solidFill>
                <a:schemeClr val="accent1">
                  <a:lumMod val="50000"/>
                </a:schemeClr>
              </a:solidFill>
              <a:effectLst>
                <a:outerShdw blurRad="38100" dist="38100" dir="2700000" algn="tl">
                  <a:srgbClr val="000000">
                    <a:alpha val="43137"/>
                  </a:srgbClr>
                </a:outerShdw>
              </a:effectLst>
            </a:rPr>
            <a:t>Evaluaciones </a:t>
          </a:r>
          <a:endParaRPr lang="en-US" sz="2000" b="0" dirty="0">
            <a:solidFill>
              <a:schemeClr val="accent1">
                <a:lumMod val="50000"/>
              </a:schemeClr>
            </a:solidFill>
            <a:effectLst>
              <a:outerShdw blurRad="38100" dist="38100" dir="2700000" algn="tl">
                <a:srgbClr val="000000">
                  <a:alpha val="43137"/>
                </a:srgbClr>
              </a:outerShdw>
            </a:effectLst>
          </a:endParaRPr>
        </a:p>
      </dgm:t>
    </dgm:pt>
    <dgm:pt modelId="{621EC70E-FAD5-4DA3-B63B-91A2EEBA0390}" type="parTrans" cxnId="{D49E9F2D-5853-4EAC-B576-B1F950974D93}">
      <dgm:prSet/>
      <dgm:spPr/>
      <dgm:t>
        <a:bodyPr/>
        <a:lstStyle/>
        <a:p>
          <a:endParaRPr lang="en-US" b="1">
            <a:effectLst>
              <a:outerShdw blurRad="38100" dist="38100" dir="2700000" algn="tl">
                <a:srgbClr val="000000">
                  <a:alpha val="43137"/>
                </a:srgbClr>
              </a:outerShdw>
            </a:effectLst>
          </a:endParaRPr>
        </a:p>
      </dgm:t>
    </dgm:pt>
    <dgm:pt modelId="{F7AE4220-1E54-4E05-B048-9D4B74D092AB}" type="sibTrans" cxnId="{D49E9F2D-5853-4EAC-B576-B1F950974D93}">
      <dgm:prSet/>
      <dgm:spPr/>
      <dgm:t>
        <a:bodyPr/>
        <a:lstStyle/>
        <a:p>
          <a:endParaRPr lang="en-US" b="1">
            <a:effectLst>
              <a:outerShdw blurRad="38100" dist="38100" dir="2700000" algn="tl">
                <a:srgbClr val="000000">
                  <a:alpha val="43137"/>
                </a:srgbClr>
              </a:outerShdw>
            </a:effectLst>
          </a:endParaRPr>
        </a:p>
      </dgm:t>
    </dgm:pt>
    <dgm:pt modelId="{A0FE5E85-7F0D-4CCE-B5F5-0F97AA4EC478}" type="pres">
      <dgm:prSet presAssocID="{1BB6CD22-CAC3-4E96-BF11-D066C5AEBC02}" presName="Name0" presStyleCnt="0">
        <dgm:presLayoutVars>
          <dgm:dir/>
          <dgm:animLvl val="lvl"/>
          <dgm:resizeHandles val="exact"/>
        </dgm:presLayoutVars>
      </dgm:prSet>
      <dgm:spPr/>
    </dgm:pt>
    <dgm:pt modelId="{2C4280A9-8039-4F4D-BB1D-67F4E126F826}" type="pres">
      <dgm:prSet presAssocID="{691E0E76-0E74-441B-8CAC-AB3ACC152925}" presName="boxAndChildren" presStyleCnt="0"/>
      <dgm:spPr/>
    </dgm:pt>
    <dgm:pt modelId="{B9D580F0-2051-419F-AEE3-310A6349159F}" type="pres">
      <dgm:prSet presAssocID="{691E0E76-0E74-441B-8CAC-AB3ACC152925}" presName="parentTextBox" presStyleLbl="node1" presStyleIdx="0" presStyleCnt="3"/>
      <dgm:spPr/>
    </dgm:pt>
    <dgm:pt modelId="{A441D2FC-421B-4A84-8EED-B24B9B516BF9}" type="pres">
      <dgm:prSet presAssocID="{691E0E76-0E74-441B-8CAC-AB3ACC152925}" presName="entireBox" presStyleLbl="node1" presStyleIdx="0" presStyleCnt="3"/>
      <dgm:spPr/>
    </dgm:pt>
    <dgm:pt modelId="{F34C23BC-398E-4464-AD39-C0721470BDE2}" type="pres">
      <dgm:prSet presAssocID="{691E0E76-0E74-441B-8CAC-AB3ACC152925}" presName="descendantBox" presStyleCnt="0"/>
      <dgm:spPr/>
    </dgm:pt>
    <dgm:pt modelId="{1D2CDE1B-89C6-43F6-877B-486C628B8267}" type="pres">
      <dgm:prSet presAssocID="{07483087-3AE0-4310-9B83-1D7577F93895}" presName="childTextBox" presStyleLbl="fgAccFollowNode1" presStyleIdx="0" presStyleCnt="6">
        <dgm:presLayoutVars>
          <dgm:bulletEnabled val="1"/>
        </dgm:presLayoutVars>
      </dgm:prSet>
      <dgm:spPr/>
    </dgm:pt>
    <dgm:pt modelId="{7C219B74-49C3-4BB8-9EEE-C370991BA2A8}" type="pres">
      <dgm:prSet presAssocID="{D90C2EF7-F395-482D-B9CE-F1E1843EBB82}" presName="childTextBox" presStyleLbl="fgAccFollowNode1" presStyleIdx="1" presStyleCnt="6">
        <dgm:presLayoutVars>
          <dgm:bulletEnabled val="1"/>
        </dgm:presLayoutVars>
      </dgm:prSet>
      <dgm:spPr/>
    </dgm:pt>
    <dgm:pt modelId="{C7614B76-EE5D-447C-A286-ECD9568556E9}" type="pres">
      <dgm:prSet presAssocID="{DAD72671-FF18-4B54-8694-6B5A1289CB3C}" presName="sp" presStyleCnt="0"/>
      <dgm:spPr/>
    </dgm:pt>
    <dgm:pt modelId="{A5443AD6-F2DB-4834-BA58-ECCE2F51770F}" type="pres">
      <dgm:prSet presAssocID="{A1083812-2FFE-43DF-ACFA-858C99CF92EE}" presName="arrowAndChildren" presStyleCnt="0"/>
      <dgm:spPr/>
    </dgm:pt>
    <dgm:pt modelId="{5D2A5438-83EF-4481-8BD6-70EF5F41757D}" type="pres">
      <dgm:prSet presAssocID="{A1083812-2FFE-43DF-ACFA-858C99CF92EE}" presName="parentTextArrow" presStyleLbl="node1" presStyleIdx="0" presStyleCnt="3"/>
      <dgm:spPr/>
    </dgm:pt>
    <dgm:pt modelId="{B5594B34-3B75-49B2-8FE5-73A6766FBA4E}" type="pres">
      <dgm:prSet presAssocID="{A1083812-2FFE-43DF-ACFA-858C99CF92EE}" presName="arrow" presStyleLbl="node1" presStyleIdx="1" presStyleCnt="3"/>
      <dgm:spPr/>
    </dgm:pt>
    <dgm:pt modelId="{67FD1B09-0B21-4D64-AF7B-889B4B1A5974}" type="pres">
      <dgm:prSet presAssocID="{A1083812-2FFE-43DF-ACFA-858C99CF92EE}" presName="descendantArrow" presStyleCnt="0"/>
      <dgm:spPr/>
    </dgm:pt>
    <dgm:pt modelId="{CED897DB-7209-4260-B0BA-F2341A20178C}" type="pres">
      <dgm:prSet presAssocID="{6DF402D6-E54F-4451-95BE-DD8705AE195E}" presName="childTextArrow" presStyleLbl="fgAccFollowNode1" presStyleIdx="2" presStyleCnt="6">
        <dgm:presLayoutVars>
          <dgm:bulletEnabled val="1"/>
        </dgm:presLayoutVars>
      </dgm:prSet>
      <dgm:spPr/>
    </dgm:pt>
    <dgm:pt modelId="{B635F70C-C841-4397-8C52-4E969DA686EF}" type="pres">
      <dgm:prSet presAssocID="{9215CB7F-ACCA-4C36-8EC2-806804505953}" presName="childTextArrow" presStyleLbl="fgAccFollowNode1" presStyleIdx="3" presStyleCnt="6">
        <dgm:presLayoutVars>
          <dgm:bulletEnabled val="1"/>
        </dgm:presLayoutVars>
      </dgm:prSet>
      <dgm:spPr/>
    </dgm:pt>
    <dgm:pt modelId="{FE3CB1D1-5E34-43AB-9179-0FF37A4326EB}" type="pres">
      <dgm:prSet presAssocID="{75004304-237F-40AE-A5F0-40838C3E8CE6}" presName="sp" presStyleCnt="0"/>
      <dgm:spPr/>
    </dgm:pt>
    <dgm:pt modelId="{5723C701-6887-4D32-A046-F5F129ADF3C8}" type="pres">
      <dgm:prSet presAssocID="{A4ABA918-72D8-45E8-8B2C-496CF97AE320}" presName="arrowAndChildren" presStyleCnt="0"/>
      <dgm:spPr/>
    </dgm:pt>
    <dgm:pt modelId="{200A84CF-FCFD-4F09-B8F3-00EF8DF99195}" type="pres">
      <dgm:prSet presAssocID="{A4ABA918-72D8-45E8-8B2C-496CF97AE320}" presName="parentTextArrow" presStyleLbl="node1" presStyleIdx="1" presStyleCnt="3"/>
      <dgm:spPr/>
    </dgm:pt>
    <dgm:pt modelId="{8C8331A1-F89F-45BF-A3EB-8F2A54F42DB8}" type="pres">
      <dgm:prSet presAssocID="{A4ABA918-72D8-45E8-8B2C-496CF97AE320}" presName="arrow" presStyleLbl="node1" presStyleIdx="2" presStyleCnt="3" custLinFactNeighborX="-1730" custLinFactNeighborY="-46"/>
      <dgm:spPr/>
    </dgm:pt>
    <dgm:pt modelId="{8BEFD75E-AE0A-4874-BF4B-664392A5C5E6}" type="pres">
      <dgm:prSet presAssocID="{A4ABA918-72D8-45E8-8B2C-496CF97AE320}" presName="descendantArrow" presStyleCnt="0"/>
      <dgm:spPr/>
    </dgm:pt>
    <dgm:pt modelId="{AD93EDD7-2DC8-4BD5-81DE-E7627D45DC11}" type="pres">
      <dgm:prSet presAssocID="{18B3864B-0FB3-439F-B24A-86C442D2DB2E}" presName="childTextArrow" presStyleLbl="fgAccFollowNode1" presStyleIdx="4" presStyleCnt="6">
        <dgm:presLayoutVars>
          <dgm:bulletEnabled val="1"/>
        </dgm:presLayoutVars>
      </dgm:prSet>
      <dgm:spPr/>
    </dgm:pt>
    <dgm:pt modelId="{7D39F8D5-0A6B-4852-B656-04BFDD484AE9}" type="pres">
      <dgm:prSet presAssocID="{221D4BE4-697F-4280-B3DA-6C6D69A2C7CC}" presName="childTextArrow" presStyleLbl="fgAccFollowNode1" presStyleIdx="5" presStyleCnt="6">
        <dgm:presLayoutVars>
          <dgm:bulletEnabled val="1"/>
        </dgm:presLayoutVars>
      </dgm:prSet>
      <dgm:spPr/>
    </dgm:pt>
  </dgm:ptLst>
  <dgm:cxnLst>
    <dgm:cxn modelId="{0C4DCF06-97DA-46FB-8ADB-65B10F69F65E}" srcId="{1BB6CD22-CAC3-4E96-BF11-D066C5AEBC02}" destId="{A1083812-2FFE-43DF-ACFA-858C99CF92EE}" srcOrd="1" destOrd="0" parTransId="{1CFC5548-538F-4E88-A8E4-94FB02A24C75}" sibTransId="{DAD72671-FF18-4B54-8694-6B5A1289CB3C}"/>
    <dgm:cxn modelId="{A9FBEB1D-4E72-4884-B537-AA82CE14945C}" type="presOf" srcId="{A4ABA918-72D8-45E8-8B2C-496CF97AE320}" destId="{8C8331A1-F89F-45BF-A3EB-8F2A54F42DB8}" srcOrd="1" destOrd="0" presId="urn:microsoft.com/office/officeart/2005/8/layout/process4"/>
    <dgm:cxn modelId="{DE541F1F-7158-45F1-9D1E-3940B4417292}" type="presOf" srcId="{07483087-3AE0-4310-9B83-1D7577F93895}" destId="{1D2CDE1B-89C6-43F6-877B-486C628B8267}" srcOrd="0" destOrd="0" presId="urn:microsoft.com/office/officeart/2005/8/layout/process4"/>
    <dgm:cxn modelId="{547D6E20-BAA4-4BD7-B47B-07998FBFD783}" type="presOf" srcId="{A4ABA918-72D8-45E8-8B2C-496CF97AE320}" destId="{200A84CF-FCFD-4F09-B8F3-00EF8DF99195}" srcOrd="0" destOrd="0" presId="urn:microsoft.com/office/officeart/2005/8/layout/process4"/>
    <dgm:cxn modelId="{D49E9F2D-5853-4EAC-B576-B1F950974D93}" srcId="{691E0E76-0E74-441B-8CAC-AB3ACC152925}" destId="{D90C2EF7-F395-482D-B9CE-F1E1843EBB82}" srcOrd="1" destOrd="0" parTransId="{621EC70E-FAD5-4DA3-B63B-91A2EEBA0390}" sibTransId="{F7AE4220-1E54-4E05-B048-9D4B74D092AB}"/>
    <dgm:cxn modelId="{1FC54E36-2180-4AE8-BA76-B3FB4F8F6362}" srcId="{A4ABA918-72D8-45E8-8B2C-496CF97AE320}" destId="{18B3864B-0FB3-439F-B24A-86C442D2DB2E}" srcOrd="0" destOrd="0" parTransId="{B5DB66DA-F4D8-44D3-9067-3D1653E33AA8}" sibTransId="{219399BC-C231-4AAB-A40E-EA3FF7A91FF7}"/>
    <dgm:cxn modelId="{B45DA13C-C419-4351-BDCB-7F02C0BDBFBA}" srcId="{1BB6CD22-CAC3-4E96-BF11-D066C5AEBC02}" destId="{691E0E76-0E74-441B-8CAC-AB3ACC152925}" srcOrd="2" destOrd="0" parTransId="{E899DA41-BE2B-4541-8679-D819A5483873}" sibTransId="{8574CC16-4D33-4024-9B72-DCD61B4E13F7}"/>
    <dgm:cxn modelId="{8A88013E-9E5E-4A54-AB0E-BC59346E3E15}" type="presOf" srcId="{18B3864B-0FB3-439F-B24A-86C442D2DB2E}" destId="{AD93EDD7-2DC8-4BD5-81DE-E7627D45DC11}" srcOrd="0" destOrd="0" presId="urn:microsoft.com/office/officeart/2005/8/layout/process4"/>
    <dgm:cxn modelId="{6CD3E447-B209-4A62-9ADD-9E36F685E9AD}" type="presOf" srcId="{221D4BE4-697F-4280-B3DA-6C6D69A2C7CC}" destId="{7D39F8D5-0A6B-4852-B656-04BFDD484AE9}" srcOrd="0" destOrd="0" presId="urn:microsoft.com/office/officeart/2005/8/layout/process4"/>
    <dgm:cxn modelId="{D78DCB4E-42DC-4F3C-A5BB-0A48940D9939}" type="presOf" srcId="{691E0E76-0E74-441B-8CAC-AB3ACC152925}" destId="{A441D2FC-421B-4A84-8EED-B24B9B516BF9}" srcOrd="1" destOrd="0" presId="urn:microsoft.com/office/officeart/2005/8/layout/process4"/>
    <dgm:cxn modelId="{7C41D550-04AD-4B1F-BD18-2F04A3151B0D}" srcId="{A4ABA918-72D8-45E8-8B2C-496CF97AE320}" destId="{221D4BE4-697F-4280-B3DA-6C6D69A2C7CC}" srcOrd="1" destOrd="0" parTransId="{55F892FA-ADE8-476D-9796-03FE710738DA}" sibTransId="{7F21F547-8178-4CCB-A322-0F7FF6A16E60}"/>
    <dgm:cxn modelId="{BF354752-3997-419A-BD5D-32DFFB92B792}" type="presOf" srcId="{6DF402D6-E54F-4451-95BE-DD8705AE195E}" destId="{CED897DB-7209-4260-B0BA-F2341A20178C}" srcOrd="0" destOrd="0" presId="urn:microsoft.com/office/officeart/2005/8/layout/process4"/>
    <dgm:cxn modelId="{75E9F356-A2F1-45BE-921D-8F527EDA9C2D}" type="presOf" srcId="{A1083812-2FFE-43DF-ACFA-858C99CF92EE}" destId="{5D2A5438-83EF-4481-8BD6-70EF5F41757D}" srcOrd="0" destOrd="0" presId="urn:microsoft.com/office/officeart/2005/8/layout/process4"/>
    <dgm:cxn modelId="{7FADF67C-69DF-4F9A-8D4F-EE8DE43EF750}" type="presOf" srcId="{A1083812-2FFE-43DF-ACFA-858C99CF92EE}" destId="{B5594B34-3B75-49B2-8FE5-73A6766FBA4E}" srcOrd="1" destOrd="0" presId="urn:microsoft.com/office/officeart/2005/8/layout/process4"/>
    <dgm:cxn modelId="{5D1F3A86-C130-4015-8A2A-755FEE58F074}" type="presOf" srcId="{9215CB7F-ACCA-4C36-8EC2-806804505953}" destId="{B635F70C-C841-4397-8C52-4E969DA686EF}" srcOrd="0" destOrd="0" presId="urn:microsoft.com/office/officeart/2005/8/layout/process4"/>
    <dgm:cxn modelId="{3CC8628A-1B13-4152-9E79-4757E9884196}" srcId="{691E0E76-0E74-441B-8CAC-AB3ACC152925}" destId="{07483087-3AE0-4310-9B83-1D7577F93895}" srcOrd="0" destOrd="0" parTransId="{6D65A781-27FA-437E-B5A8-7FD01A7CAD20}" sibTransId="{0AF807EC-ED7E-4DB2-A539-8A06842AE713}"/>
    <dgm:cxn modelId="{0BFE7EA7-4601-46B3-896A-ABDD76A1E889}" srcId="{1BB6CD22-CAC3-4E96-BF11-D066C5AEBC02}" destId="{A4ABA918-72D8-45E8-8B2C-496CF97AE320}" srcOrd="0" destOrd="0" parTransId="{797B7154-C22E-460E-9413-3AB236595D96}" sibTransId="{75004304-237F-40AE-A5F0-40838C3E8CE6}"/>
    <dgm:cxn modelId="{40EBC9AB-80AB-48AA-AE47-F46C83A14333}" srcId="{A1083812-2FFE-43DF-ACFA-858C99CF92EE}" destId="{9215CB7F-ACCA-4C36-8EC2-806804505953}" srcOrd="1" destOrd="0" parTransId="{C93DCD0D-73B6-4934-ADA4-EE4E38A5A5AD}" sibTransId="{1CCF5D44-8E3C-4965-B087-1DA4CF86151B}"/>
    <dgm:cxn modelId="{D6E422B4-D0A6-46A8-AEF4-205DD526B9DC}" type="presOf" srcId="{691E0E76-0E74-441B-8CAC-AB3ACC152925}" destId="{B9D580F0-2051-419F-AEE3-310A6349159F}" srcOrd="0" destOrd="0" presId="urn:microsoft.com/office/officeart/2005/8/layout/process4"/>
    <dgm:cxn modelId="{8B577BC0-DF8C-44AB-863D-1ABD05C1C789}" type="presOf" srcId="{1BB6CD22-CAC3-4E96-BF11-D066C5AEBC02}" destId="{A0FE5E85-7F0D-4CCE-B5F5-0F97AA4EC478}" srcOrd="0" destOrd="0" presId="urn:microsoft.com/office/officeart/2005/8/layout/process4"/>
    <dgm:cxn modelId="{3E2546C8-2743-46FB-8106-0EADB1E18069}" type="presOf" srcId="{D90C2EF7-F395-482D-B9CE-F1E1843EBB82}" destId="{7C219B74-49C3-4BB8-9EEE-C370991BA2A8}" srcOrd="0" destOrd="0" presId="urn:microsoft.com/office/officeart/2005/8/layout/process4"/>
    <dgm:cxn modelId="{1BE1DAE6-DAAE-49B4-A7FE-78B60F115CCF}" srcId="{A1083812-2FFE-43DF-ACFA-858C99CF92EE}" destId="{6DF402D6-E54F-4451-95BE-DD8705AE195E}" srcOrd="0" destOrd="0" parTransId="{638AEFD1-96A2-4E35-82C6-E28C12CAB77A}" sibTransId="{BA98A91E-C649-479A-B0FF-5FEC136C2CA7}"/>
    <dgm:cxn modelId="{E5929627-000C-4A4A-AC00-2CDD19104B99}" type="presParOf" srcId="{A0FE5E85-7F0D-4CCE-B5F5-0F97AA4EC478}" destId="{2C4280A9-8039-4F4D-BB1D-67F4E126F826}" srcOrd="0" destOrd="0" presId="urn:microsoft.com/office/officeart/2005/8/layout/process4"/>
    <dgm:cxn modelId="{CE6D889D-46DA-4AED-8022-09F195761344}" type="presParOf" srcId="{2C4280A9-8039-4F4D-BB1D-67F4E126F826}" destId="{B9D580F0-2051-419F-AEE3-310A6349159F}" srcOrd="0" destOrd="0" presId="urn:microsoft.com/office/officeart/2005/8/layout/process4"/>
    <dgm:cxn modelId="{20318EF2-0BFE-4F31-AE6C-099B1B73DC3D}" type="presParOf" srcId="{2C4280A9-8039-4F4D-BB1D-67F4E126F826}" destId="{A441D2FC-421B-4A84-8EED-B24B9B516BF9}" srcOrd="1" destOrd="0" presId="urn:microsoft.com/office/officeart/2005/8/layout/process4"/>
    <dgm:cxn modelId="{1C8ECD48-4E72-48BE-9C19-E00F43FD214D}" type="presParOf" srcId="{2C4280A9-8039-4F4D-BB1D-67F4E126F826}" destId="{F34C23BC-398E-4464-AD39-C0721470BDE2}" srcOrd="2" destOrd="0" presId="urn:microsoft.com/office/officeart/2005/8/layout/process4"/>
    <dgm:cxn modelId="{9B09B6C1-2895-452A-AA54-C9512CA54762}" type="presParOf" srcId="{F34C23BC-398E-4464-AD39-C0721470BDE2}" destId="{1D2CDE1B-89C6-43F6-877B-486C628B8267}" srcOrd="0" destOrd="0" presId="urn:microsoft.com/office/officeart/2005/8/layout/process4"/>
    <dgm:cxn modelId="{A4F0AE59-D6AC-40CA-8834-F1F15C915F72}" type="presParOf" srcId="{F34C23BC-398E-4464-AD39-C0721470BDE2}" destId="{7C219B74-49C3-4BB8-9EEE-C370991BA2A8}" srcOrd="1" destOrd="0" presId="urn:microsoft.com/office/officeart/2005/8/layout/process4"/>
    <dgm:cxn modelId="{6A27ADD6-DE99-413E-88D0-D5D267C92E97}" type="presParOf" srcId="{A0FE5E85-7F0D-4CCE-B5F5-0F97AA4EC478}" destId="{C7614B76-EE5D-447C-A286-ECD9568556E9}" srcOrd="1" destOrd="0" presId="urn:microsoft.com/office/officeart/2005/8/layout/process4"/>
    <dgm:cxn modelId="{82E2B7AA-414C-44E6-9B41-A2748C7BD3C9}" type="presParOf" srcId="{A0FE5E85-7F0D-4CCE-B5F5-0F97AA4EC478}" destId="{A5443AD6-F2DB-4834-BA58-ECCE2F51770F}" srcOrd="2" destOrd="0" presId="urn:microsoft.com/office/officeart/2005/8/layout/process4"/>
    <dgm:cxn modelId="{0C9B8FF7-71DB-48D3-9E38-3AD56C32AD9C}" type="presParOf" srcId="{A5443AD6-F2DB-4834-BA58-ECCE2F51770F}" destId="{5D2A5438-83EF-4481-8BD6-70EF5F41757D}" srcOrd="0" destOrd="0" presId="urn:microsoft.com/office/officeart/2005/8/layout/process4"/>
    <dgm:cxn modelId="{9DB00632-2A7D-4536-83CF-12B41B695F75}" type="presParOf" srcId="{A5443AD6-F2DB-4834-BA58-ECCE2F51770F}" destId="{B5594B34-3B75-49B2-8FE5-73A6766FBA4E}" srcOrd="1" destOrd="0" presId="urn:microsoft.com/office/officeart/2005/8/layout/process4"/>
    <dgm:cxn modelId="{DB49F4EC-35D1-4568-BF71-7646DA07BADD}" type="presParOf" srcId="{A5443AD6-F2DB-4834-BA58-ECCE2F51770F}" destId="{67FD1B09-0B21-4D64-AF7B-889B4B1A5974}" srcOrd="2" destOrd="0" presId="urn:microsoft.com/office/officeart/2005/8/layout/process4"/>
    <dgm:cxn modelId="{A46AB6E0-14E1-46B4-A34F-22A84F516B29}" type="presParOf" srcId="{67FD1B09-0B21-4D64-AF7B-889B4B1A5974}" destId="{CED897DB-7209-4260-B0BA-F2341A20178C}" srcOrd="0" destOrd="0" presId="urn:microsoft.com/office/officeart/2005/8/layout/process4"/>
    <dgm:cxn modelId="{4AEC225C-DBCB-4159-8020-DA1CB23EF710}" type="presParOf" srcId="{67FD1B09-0B21-4D64-AF7B-889B4B1A5974}" destId="{B635F70C-C841-4397-8C52-4E969DA686EF}" srcOrd="1" destOrd="0" presId="urn:microsoft.com/office/officeart/2005/8/layout/process4"/>
    <dgm:cxn modelId="{937322E1-DD0B-4DB7-801F-7E183F954495}" type="presParOf" srcId="{A0FE5E85-7F0D-4CCE-B5F5-0F97AA4EC478}" destId="{FE3CB1D1-5E34-43AB-9179-0FF37A4326EB}" srcOrd="3" destOrd="0" presId="urn:microsoft.com/office/officeart/2005/8/layout/process4"/>
    <dgm:cxn modelId="{D2933FD5-02C6-4462-A5DA-E7BBBE9C2B8C}" type="presParOf" srcId="{A0FE5E85-7F0D-4CCE-B5F5-0F97AA4EC478}" destId="{5723C701-6887-4D32-A046-F5F129ADF3C8}" srcOrd="4" destOrd="0" presId="urn:microsoft.com/office/officeart/2005/8/layout/process4"/>
    <dgm:cxn modelId="{6820CF37-3EA5-4458-9D0E-8E86C0D9140B}" type="presParOf" srcId="{5723C701-6887-4D32-A046-F5F129ADF3C8}" destId="{200A84CF-FCFD-4F09-B8F3-00EF8DF99195}" srcOrd="0" destOrd="0" presId="urn:microsoft.com/office/officeart/2005/8/layout/process4"/>
    <dgm:cxn modelId="{62917685-ACC2-4159-A9A1-C215CA5E043A}" type="presParOf" srcId="{5723C701-6887-4D32-A046-F5F129ADF3C8}" destId="{8C8331A1-F89F-45BF-A3EB-8F2A54F42DB8}" srcOrd="1" destOrd="0" presId="urn:microsoft.com/office/officeart/2005/8/layout/process4"/>
    <dgm:cxn modelId="{4BE8C44C-6A0F-44A0-A06C-27172FB3F12C}" type="presParOf" srcId="{5723C701-6887-4D32-A046-F5F129ADF3C8}" destId="{8BEFD75E-AE0A-4874-BF4B-664392A5C5E6}" srcOrd="2" destOrd="0" presId="urn:microsoft.com/office/officeart/2005/8/layout/process4"/>
    <dgm:cxn modelId="{79FE84E2-4B40-4924-9B24-0D1C8B4D8093}" type="presParOf" srcId="{8BEFD75E-AE0A-4874-BF4B-664392A5C5E6}" destId="{AD93EDD7-2DC8-4BD5-81DE-E7627D45DC11}" srcOrd="0" destOrd="0" presId="urn:microsoft.com/office/officeart/2005/8/layout/process4"/>
    <dgm:cxn modelId="{10CD1B52-440C-4FDF-AD3E-F88F30B84084}" type="presParOf" srcId="{8BEFD75E-AE0A-4874-BF4B-664392A5C5E6}" destId="{7D39F8D5-0A6B-4852-B656-04BFDD484AE9}"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562E30-C28A-4A95-AFEE-29C7D957BEB5}"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37796E48-4A32-49D8-A9E7-CCBEF68245C9}">
      <dgm:prSet phldrT="[Texto]"/>
      <dgm:spPr/>
      <dgm:t>
        <a:bodyPr/>
        <a:lstStyle/>
        <a:p>
          <a:r>
            <a:rPr lang="es-419" b="1" dirty="0">
              <a:effectLst>
                <a:outerShdw blurRad="38100" dist="38100" dir="2700000" algn="tl">
                  <a:srgbClr val="000000">
                    <a:alpha val="43137"/>
                  </a:srgbClr>
                </a:outerShdw>
              </a:effectLst>
            </a:rPr>
            <a:t>Docencia </a:t>
          </a:r>
          <a:endParaRPr lang="en-US" b="1" dirty="0">
            <a:effectLst>
              <a:outerShdw blurRad="38100" dist="38100" dir="2700000" algn="tl">
                <a:srgbClr val="000000">
                  <a:alpha val="43137"/>
                </a:srgbClr>
              </a:outerShdw>
            </a:effectLst>
          </a:endParaRPr>
        </a:p>
      </dgm:t>
    </dgm:pt>
    <dgm:pt modelId="{A5647BC5-A9B5-486F-B3D1-60BA36EC7916}" type="parTrans" cxnId="{CD975154-BC20-4D96-A90F-F281ED11AFA8}">
      <dgm:prSet/>
      <dgm:spPr/>
      <dgm:t>
        <a:bodyPr/>
        <a:lstStyle/>
        <a:p>
          <a:endParaRPr lang="en-US" b="1">
            <a:effectLst>
              <a:outerShdw blurRad="38100" dist="38100" dir="2700000" algn="tl">
                <a:srgbClr val="000000">
                  <a:alpha val="43137"/>
                </a:srgbClr>
              </a:outerShdw>
            </a:effectLst>
          </a:endParaRPr>
        </a:p>
      </dgm:t>
    </dgm:pt>
    <dgm:pt modelId="{7DF1332E-108C-4A45-8B10-8574B4B426A0}" type="sibTrans" cxnId="{CD975154-BC20-4D96-A90F-F281ED11AFA8}">
      <dgm:prSet/>
      <dgm:spPr/>
      <dgm:t>
        <a:bodyPr/>
        <a:lstStyle/>
        <a:p>
          <a:endParaRPr lang="en-US" b="1">
            <a:effectLst>
              <a:outerShdw blurRad="38100" dist="38100" dir="2700000" algn="tl">
                <a:srgbClr val="000000">
                  <a:alpha val="43137"/>
                </a:srgbClr>
              </a:outerShdw>
            </a:effectLst>
          </a:endParaRPr>
        </a:p>
      </dgm:t>
    </dgm:pt>
    <dgm:pt modelId="{88FF3351-6896-440B-8E88-D863BB729AB6}">
      <dgm:prSet phldrT="[Texto]"/>
      <dgm:spPr/>
      <dgm:t>
        <a:bodyPr/>
        <a:lstStyle/>
        <a:p>
          <a:r>
            <a:rPr lang="es-419" b="1" dirty="0">
              <a:effectLst>
                <a:outerShdw blurRad="38100" dist="38100" dir="2700000" algn="tl">
                  <a:srgbClr val="000000">
                    <a:alpha val="43137"/>
                  </a:srgbClr>
                </a:outerShdw>
              </a:effectLst>
            </a:rPr>
            <a:t>Investigación </a:t>
          </a:r>
          <a:endParaRPr lang="en-US" b="1" dirty="0">
            <a:effectLst>
              <a:outerShdw blurRad="38100" dist="38100" dir="2700000" algn="tl">
                <a:srgbClr val="000000">
                  <a:alpha val="43137"/>
                </a:srgbClr>
              </a:outerShdw>
            </a:effectLst>
          </a:endParaRPr>
        </a:p>
      </dgm:t>
    </dgm:pt>
    <dgm:pt modelId="{95E1442F-F214-430E-814E-439324F1B0EF}" type="parTrans" cxnId="{72F7CEA5-FF6A-4276-B5CC-46B8466ED52C}">
      <dgm:prSet/>
      <dgm:spPr/>
      <dgm:t>
        <a:bodyPr/>
        <a:lstStyle/>
        <a:p>
          <a:endParaRPr lang="en-US" b="1">
            <a:effectLst>
              <a:outerShdw blurRad="38100" dist="38100" dir="2700000" algn="tl">
                <a:srgbClr val="000000">
                  <a:alpha val="43137"/>
                </a:srgbClr>
              </a:outerShdw>
            </a:effectLst>
          </a:endParaRPr>
        </a:p>
      </dgm:t>
    </dgm:pt>
    <dgm:pt modelId="{8361A88C-CFB2-44F3-A6C2-8E0DD1E007A8}" type="sibTrans" cxnId="{72F7CEA5-FF6A-4276-B5CC-46B8466ED52C}">
      <dgm:prSet/>
      <dgm:spPr/>
      <dgm:t>
        <a:bodyPr/>
        <a:lstStyle/>
        <a:p>
          <a:endParaRPr lang="en-US" b="1">
            <a:effectLst>
              <a:outerShdw blurRad="38100" dist="38100" dir="2700000" algn="tl">
                <a:srgbClr val="000000">
                  <a:alpha val="43137"/>
                </a:srgbClr>
              </a:outerShdw>
            </a:effectLst>
          </a:endParaRPr>
        </a:p>
      </dgm:t>
    </dgm:pt>
    <dgm:pt modelId="{D4B6BE67-77AB-4FA8-97D8-D1C67C1BA10B}">
      <dgm:prSet phldrT="[Texto]"/>
      <dgm:spPr/>
      <dgm:t>
        <a:bodyPr/>
        <a:lstStyle/>
        <a:p>
          <a:r>
            <a:rPr lang="es-419" b="1" dirty="0">
              <a:effectLst>
                <a:outerShdw blurRad="38100" dist="38100" dir="2700000" algn="tl">
                  <a:srgbClr val="000000">
                    <a:alpha val="43137"/>
                  </a:srgbClr>
                </a:outerShdw>
              </a:effectLst>
            </a:rPr>
            <a:t>vinculación</a:t>
          </a:r>
          <a:endParaRPr lang="en-US" b="1" dirty="0">
            <a:effectLst>
              <a:outerShdw blurRad="38100" dist="38100" dir="2700000" algn="tl">
                <a:srgbClr val="000000">
                  <a:alpha val="43137"/>
                </a:srgbClr>
              </a:outerShdw>
            </a:effectLst>
          </a:endParaRPr>
        </a:p>
      </dgm:t>
    </dgm:pt>
    <dgm:pt modelId="{7827493E-E5C9-407A-823D-A6A22AEDEC65}" type="parTrans" cxnId="{84217B75-032E-434E-B16C-EFE9585473ED}">
      <dgm:prSet/>
      <dgm:spPr/>
      <dgm:t>
        <a:bodyPr/>
        <a:lstStyle/>
        <a:p>
          <a:endParaRPr lang="en-US" b="1">
            <a:effectLst>
              <a:outerShdw blurRad="38100" dist="38100" dir="2700000" algn="tl">
                <a:srgbClr val="000000">
                  <a:alpha val="43137"/>
                </a:srgbClr>
              </a:outerShdw>
            </a:effectLst>
          </a:endParaRPr>
        </a:p>
      </dgm:t>
    </dgm:pt>
    <dgm:pt modelId="{FC3ECBCB-474F-4F46-8C14-D077AC59B640}" type="sibTrans" cxnId="{84217B75-032E-434E-B16C-EFE9585473ED}">
      <dgm:prSet/>
      <dgm:spPr/>
      <dgm:t>
        <a:bodyPr/>
        <a:lstStyle/>
        <a:p>
          <a:endParaRPr lang="en-US" b="1">
            <a:effectLst>
              <a:outerShdw blurRad="38100" dist="38100" dir="2700000" algn="tl">
                <a:srgbClr val="000000">
                  <a:alpha val="43137"/>
                </a:srgbClr>
              </a:outerShdw>
            </a:effectLst>
          </a:endParaRPr>
        </a:p>
      </dgm:t>
    </dgm:pt>
    <dgm:pt modelId="{DC896F42-3171-4798-8A2F-26187F0E1B22}">
      <dgm:prSet phldrT="[Texto]"/>
      <dgm:spPr/>
      <dgm:t>
        <a:bodyPr/>
        <a:lstStyle/>
        <a:p>
          <a:r>
            <a:rPr lang="es-419" b="1" dirty="0">
              <a:effectLst>
                <a:outerShdw blurRad="38100" dist="38100" dir="2700000" algn="tl">
                  <a:srgbClr val="000000">
                    <a:alpha val="43137"/>
                  </a:srgbClr>
                </a:outerShdw>
              </a:effectLst>
            </a:rPr>
            <a:t>Cultura </a:t>
          </a:r>
          <a:endParaRPr lang="en-US" b="1" dirty="0">
            <a:effectLst>
              <a:outerShdw blurRad="38100" dist="38100" dir="2700000" algn="tl">
                <a:srgbClr val="000000">
                  <a:alpha val="43137"/>
                </a:srgbClr>
              </a:outerShdw>
            </a:effectLst>
          </a:endParaRPr>
        </a:p>
      </dgm:t>
    </dgm:pt>
    <dgm:pt modelId="{2880E042-0C77-4D56-A5C3-4051824E44BA}" type="parTrans" cxnId="{7F6EEEB7-D34E-4D16-8B13-7BD8910499C3}">
      <dgm:prSet/>
      <dgm:spPr/>
      <dgm:t>
        <a:bodyPr/>
        <a:lstStyle/>
        <a:p>
          <a:endParaRPr lang="en-US" b="1">
            <a:effectLst>
              <a:outerShdw blurRad="38100" dist="38100" dir="2700000" algn="tl">
                <a:srgbClr val="000000">
                  <a:alpha val="43137"/>
                </a:srgbClr>
              </a:outerShdw>
            </a:effectLst>
          </a:endParaRPr>
        </a:p>
      </dgm:t>
    </dgm:pt>
    <dgm:pt modelId="{2C3D1A0E-5F58-42E8-82C4-1E54486ACF3A}" type="sibTrans" cxnId="{7F6EEEB7-D34E-4D16-8B13-7BD8910499C3}">
      <dgm:prSet/>
      <dgm:spPr/>
      <dgm:t>
        <a:bodyPr/>
        <a:lstStyle/>
        <a:p>
          <a:endParaRPr lang="en-US" b="1">
            <a:effectLst>
              <a:outerShdw blurRad="38100" dist="38100" dir="2700000" algn="tl">
                <a:srgbClr val="000000">
                  <a:alpha val="43137"/>
                </a:srgbClr>
              </a:outerShdw>
            </a:effectLst>
          </a:endParaRPr>
        </a:p>
      </dgm:t>
    </dgm:pt>
    <dgm:pt modelId="{A27FAA92-535F-4261-BA61-5B8F4E614CBB}" type="pres">
      <dgm:prSet presAssocID="{6D562E30-C28A-4A95-AFEE-29C7D957BEB5}" presName="matrix" presStyleCnt="0">
        <dgm:presLayoutVars>
          <dgm:chMax val="1"/>
          <dgm:dir/>
          <dgm:resizeHandles val="exact"/>
        </dgm:presLayoutVars>
      </dgm:prSet>
      <dgm:spPr/>
    </dgm:pt>
    <dgm:pt modelId="{ED4B1BE2-F476-4911-9D59-B8F109DBD4CC}" type="pres">
      <dgm:prSet presAssocID="{6D562E30-C28A-4A95-AFEE-29C7D957BEB5}" presName="diamond" presStyleLbl="bgShp" presStyleIdx="0" presStyleCnt="1"/>
      <dgm:spPr/>
    </dgm:pt>
    <dgm:pt modelId="{798426B2-937B-4886-9181-BDA2B18EF2C6}" type="pres">
      <dgm:prSet presAssocID="{6D562E30-C28A-4A95-AFEE-29C7D957BEB5}" presName="quad1" presStyleLbl="node1" presStyleIdx="0" presStyleCnt="4">
        <dgm:presLayoutVars>
          <dgm:chMax val="0"/>
          <dgm:chPref val="0"/>
          <dgm:bulletEnabled val="1"/>
        </dgm:presLayoutVars>
      </dgm:prSet>
      <dgm:spPr/>
    </dgm:pt>
    <dgm:pt modelId="{77A5342B-2751-4583-9EB3-272CD1273D86}" type="pres">
      <dgm:prSet presAssocID="{6D562E30-C28A-4A95-AFEE-29C7D957BEB5}" presName="quad2" presStyleLbl="node1" presStyleIdx="1" presStyleCnt="4">
        <dgm:presLayoutVars>
          <dgm:chMax val="0"/>
          <dgm:chPref val="0"/>
          <dgm:bulletEnabled val="1"/>
        </dgm:presLayoutVars>
      </dgm:prSet>
      <dgm:spPr/>
    </dgm:pt>
    <dgm:pt modelId="{5DAD3E22-A3F0-4DC8-B3E3-76B225B9E72F}" type="pres">
      <dgm:prSet presAssocID="{6D562E30-C28A-4A95-AFEE-29C7D957BEB5}" presName="quad3" presStyleLbl="node1" presStyleIdx="2" presStyleCnt="4">
        <dgm:presLayoutVars>
          <dgm:chMax val="0"/>
          <dgm:chPref val="0"/>
          <dgm:bulletEnabled val="1"/>
        </dgm:presLayoutVars>
      </dgm:prSet>
      <dgm:spPr/>
    </dgm:pt>
    <dgm:pt modelId="{901D7683-FAF3-48C1-AC82-32746ABD69D8}" type="pres">
      <dgm:prSet presAssocID="{6D562E30-C28A-4A95-AFEE-29C7D957BEB5}" presName="quad4" presStyleLbl="node1" presStyleIdx="3" presStyleCnt="4">
        <dgm:presLayoutVars>
          <dgm:chMax val="0"/>
          <dgm:chPref val="0"/>
          <dgm:bulletEnabled val="1"/>
        </dgm:presLayoutVars>
      </dgm:prSet>
      <dgm:spPr/>
    </dgm:pt>
  </dgm:ptLst>
  <dgm:cxnLst>
    <dgm:cxn modelId="{A50B4333-0F44-4CF1-9617-9E229BDB2A21}" type="presOf" srcId="{6D562E30-C28A-4A95-AFEE-29C7D957BEB5}" destId="{A27FAA92-535F-4261-BA61-5B8F4E614CBB}" srcOrd="0" destOrd="0" presId="urn:microsoft.com/office/officeart/2005/8/layout/matrix3"/>
    <dgm:cxn modelId="{B562E25B-211F-4EA4-A328-9EBE411B672F}" type="presOf" srcId="{37796E48-4A32-49D8-A9E7-CCBEF68245C9}" destId="{798426B2-937B-4886-9181-BDA2B18EF2C6}" srcOrd="0" destOrd="0" presId="urn:microsoft.com/office/officeart/2005/8/layout/matrix3"/>
    <dgm:cxn modelId="{CD975154-BC20-4D96-A90F-F281ED11AFA8}" srcId="{6D562E30-C28A-4A95-AFEE-29C7D957BEB5}" destId="{37796E48-4A32-49D8-A9E7-CCBEF68245C9}" srcOrd="0" destOrd="0" parTransId="{A5647BC5-A9B5-486F-B3D1-60BA36EC7916}" sibTransId="{7DF1332E-108C-4A45-8B10-8574B4B426A0}"/>
    <dgm:cxn modelId="{84217B75-032E-434E-B16C-EFE9585473ED}" srcId="{6D562E30-C28A-4A95-AFEE-29C7D957BEB5}" destId="{D4B6BE67-77AB-4FA8-97D8-D1C67C1BA10B}" srcOrd="2" destOrd="0" parTransId="{7827493E-E5C9-407A-823D-A6A22AEDEC65}" sibTransId="{FC3ECBCB-474F-4F46-8C14-D077AC59B640}"/>
    <dgm:cxn modelId="{04B44793-670F-4073-8B3D-D87C2BDCED26}" type="presOf" srcId="{88FF3351-6896-440B-8E88-D863BB729AB6}" destId="{77A5342B-2751-4583-9EB3-272CD1273D86}" srcOrd="0" destOrd="0" presId="urn:microsoft.com/office/officeart/2005/8/layout/matrix3"/>
    <dgm:cxn modelId="{72F7CEA5-FF6A-4276-B5CC-46B8466ED52C}" srcId="{6D562E30-C28A-4A95-AFEE-29C7D957BEB5}" destId="{88FF3351-6896-440B-8E88-D863BB729AB6}" srcOrd="1" destOrd="0" parTransId="{95E1442F-F214-430E-814E-439324F1B0EF}" sibTransId="{8361A88C-CFB2-44F3-A6C2-8E0DD1E007A8}"/>
    <dgm:cxn modelId="{7F6EEEB7-D34E-4D16-8B13-7BD8910499C3}" srcId="{6D562E30-C28A-4A95-AFEE-29C7D957BEB5}" destId="{DC896F42-3171-4798-8A2F-26187F0E1B22}" srcOrd="3" destOrd="0" parTransId="{2880E042-0C77-4D56-A5C3-4051824E44BA}" sibTransId="{2C3D1A0E-5F58-42E8-82C4-1E54486ACF3A}"/>
    <dgm:cxn modelId="{4A1806BC-2566-40D5-A1E5-F55EAFE526D1}" type="presOf" srcId="{DC896F42-3171-4798-8A2F-26187F0E1B22}" destId="{901D7683-FAF3-48C1-AC82-32746ABD69D8}" srcOrd="0" destOrd="0" presId="urn:microsoft.com/office/officeart/2005/8/layout/matrix3"/>
    <dgm:cxn modelId="{6B2D98F0-5D49-459A-97BF-60095D5799C2}" type="presOf" srcId="{D4B6BE67-77AB-4FA8-97D8-D1C67C1BA10B}" destId="{5DAD3E22-A3F0-4DC8-B3E3-76B225B9E72F}" srcOrd="0" destOrd="0" presId="urn:microsoft.com/office/officeart/2005/8/layout/matrix3"/>
    <dgm:cxn modelId="{F69CCC67-3C71-4C03-AD6F-97CDF6A5CCD9}" type="presParOf" srcId="{A27FAA92-535F-4261-BA61-5B8F4E614CBB}" destId="{ED4B1BE2-F476-4911-9D59-B8F109DBD4CC}" srcOrd="0" destOrd="0" presId="urn:microsoft.com/office/officeart/2005/8/layout/matrix3"/>
    <dgm:cxn modelId="{DBA6C788-B81D-4B80-BE55-17FEC8E6BF14}" type="presParOf" srcId="{A27FAA92-535F-4261-BA61-5B8F4E614CBB}" destId="{798426B2-937B-4886-9181-BDA2B18EF2C6}" srcOrd="1" destOrd="0" presId="urn:microsoft.com/office/officeart/2005/8/layout/matrix3"/>
    <dgm:cxn modelId="{88F34177-1C24-47F0-81AF-E7D2E99271F7}" type="presParOf" srcId="{A27FAA92-535F-4261-BA61-5B8F4E614CBB}" destId="{77A5342B-2751-4583-9EB3-272CD1273D86}" srcOrd="2" destOrd="0" presId="urn:microsoft.com/office/officeart/2005/8/layout/matrix3"/>
    <dgm:cxn modelId="{C02148CE-2784-45C6-807B-180285F14021}" type="presParOf" srcId="{A27FAA92-535F-4261-BA61-5B8F4E614CBB}" destId="{5DAD3E22-A3F0-4DC8-B3E3-76B225B9E72F}" srcOrd="3" destOrd="0" presId="urn:microsoft.com/office/officeart/2005/8/layout/matrix3"/>
    <dgm:cxn modelId="{B75D4514-7694-4E67-B799-7EBAE83FB747}" type="presParOf" srcId="{A27FAA92-535F-4261-BA61-5B8F4E614CBB}" destId="{901D7683-FAF3-48C1-AC82-32746ABD69D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DA2D1C-DDC5-46F7-986C-79E0C9B6233E}"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F4F2BE98-C22D-4E56-9BD1-07866C5A408B}">
      <dgm:prSet/>
      <dgm:spPr/>
      <dgm:t>
        <a:bodyPr/>
        <a:lstStyle/>
        <a:p>
          <a:r>
            <a:rPr lang="es-419" b="1" dirty="0"/>
            <a:t>Ejemplo: financiamiento de la investigación científica en la UNAH </a:t>
          </a:r>
          <a:endParaRPr lang="en-US" dirty="0"/>
        </a:p>
      </dgm:t>
    </dgm:pt>
    <dgm:pt modelId="{86231C3B-C854-441E-8D7F-7DCC4ABC97D7}" type="parTrans" cxnId="{2BF827FD-3F1D-4F23-B216-1E686C6A9758}">
      <dgm:prSet/>
      <dgm:spPr/>
      <dgm:t>
        <a:bodyPr/>
        <a:lstStyle/>
        <a:p>
          <a:endParaRPr lang="en-US"/>
        </a:p>
      </dgm:t>
    </dgm:pt>
    <dgm:pt modelId="{F272587F-DBBB-4B4E-B760-7583C11DAC56}" type="sibTrans" cxnId="{2BF827FD-3F1D-4F23-B216-1E686C6A9758}">
      <dgm:prSet/>
      <dgm:spPr/>
      <dgm:t>
        <a:bodyPr/>
        <a:lstStyle/>
        <a:p>
          <a:endParaRPr lang="en-US"/>
        </a:p>
      </dgm:t>
    </dgm:pt>
    <dgm:pt modelId="{C9C0C840-61E9-4D5F-BBF9-4A40338D0688}" type="pres">
      <dgm:prSet presAssocID="{68DA2D1C-DDC5-46F7-986C-79E0C9B6233E}" presName="linear" presStyleCnt="0">
        <dgm:presLayoutVars>
          <dgm:animLvl val="lvl"/>
          <dgm:resizeHandles val="exact"/>
        </dgm:presLayoutVars>
      </dgm:prSet>
      <dgm:spPr/>
    </dgm:pt>
    <dgm:pt modelId="{0E96EB53-E606-4E89-8F21-D08B2FB2DA18}" type="pres">
      <dgm:prSet presAssocID="{F4F2BE98-C22D-4E56-9BD1-07866C5A408B}" presName="parentText" presStyleLbl="node1" presStyleIdx="0" presStyleCnt="1" custScaleX="100000" custScaleY="100977">
        <dgm:presLayoutVars>
          <dgm:chMax val="0"/>
          <dgm:bulletEnabled val="1"/>
        </dgm:presLayoutVars>
      </dgm:prSet>
      <dgm:spPr/>
    </dgm:pt>
  </dgm:ptLst>
  <dgm:cxnLst>
    <dgm:cxn modelId="{F920206D-82EC-45A1-9453-259647B3F7A1}" type="presOf" srcId="{F4F2BE98-C22D-4E56-9BD1-07866C5A408B}" destId="{0E96EB53-E606-4E89-8F21-D08B2FB2DA18}" srcOrd="0" destOrd="0" presId="urn:microsoft.com/office/officeart/2005/8/layout/vList2"/>
    <dgm:cxn modelId="{A06BEF9B-3AD2-4879-94CC-86DEA5842DE5}" type="presOf" srcId="{68DA2D1C-DDC5-46F7-986C-79E0C9B6233E}" destId="{C9C0C840-61E9-4D5F-BBF9-4A40338D0688}" srcOrd="0" destOrd="0" presId="urn:microsoft.com/office/officeart/2005/8/layout/vList2"/>
    <dgm:cxn modelId="{2BF827FD-3F1D-4F23-B216-1E686C6A9758}" srcId="{68DA2D1C-DDC5-46F7-986C-79E0C9B6233E}" destId="{F4F2BE98-C22D-4E56-9BD1-07866C5A408B}" srcOrd="0" destOrd="0" parTransId="{86231C3B-C854-441E-8D7F-7DCC4ABC97D7}" sibTransId="{F272587F-DBBB-4B4E-B760-7583C11DAC56}"/>
    <dgm:cxn modelId="{E8EF8BC0-FF5A-4166-A0F1-DCB46E334ED3}" type="presParOf" srcId="{C9C0C840-61E9-4D5F-BBF9-4A40338D0688}" destId="{0E96EB53-E606-4E89-8F21-D08B2FB2DA1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584C3-5B92-4925-879E-136A07110725}">
      <dsp:nvSpPr>
        <dsp:cNvPr id="0" name=""/>
        <dsp:cNvSpPr/>
      </dsp:nvSpPr>
      <dsp:spPr>
        <a:xfrm>
          <a:off x="3999818" y="10589"/>
          <a:ext cx="1673345" cy="94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419" sz="1800" b="1" kern="1200" dirty="0">
              <a:effectLst>
                <a:outerShdw blurRad="38100" dist="38100" dir="2700000" algn="tl">
                  <a:srgbClr val="000000">
                    <a:alpha val="43137"/>
                  </a:srgbClr>
                </a:outerShdw>
              </a:effectLst>
            </a:rPr>
            <a:t>Inversión en internacionalización </a:t>
          </a:r>
          <a:endParaRPr lang="en-US" sz="1800" b="1" kern="1200" dirty="0">
            <a:effectLst>
              <a:outerShdw blurRad="38100" dist="38100" dir="2700000" algn="tl">
                <a:srgbClr val="000000">
                  <a:alpha val="43137"/>
                </a:srgbClr>
              </a:outerShdw>
            </a:effectLst>
          </a:endParaRPr>
        </a:p>
      </dsp:txBody>
      <dsp:txXfrm>
        <a:off x="3999818" y="10589"/>
        <a:ext cx="1673345" cy="940658"/>
      </dsp:txXfrm>
    </dsp:sp>
    <dsp:sp modelId="{22A56A3E-F646-4259-AB8B-7B194B3D3120}">
      <dsp:nvSpPr>
        <dsp:cNvPr id="0" name=""/>
        <dsp:cNvSpPr/>
      </dsp:nvSpPr>
      <dsp:spPr>
        <a:xfrm>
          <a:off x="1489881" y="1045"/>
          <a:ext cx="4594622" cy="4594622"/>
        </a:xfrm>
        <a:prstGeom prst="circularArrow">
          <a:avLst>
            <a:gd name="adj1" fmla="val 3992"/>
            <a:gd name="adj2" fmla="val 250453"/>
            <a:gd name="adj3" fmla="val 20572493"/>
            <a:gd name="adj4" fmla="val 19203939"/>
            <a:gd name="adj5" fmla="val 4658"/>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F5034-F0E4-476D-BF0D-C03F8BDFEEC3}">
      <dsp:nvSpPr>
        <dsp:cNvPr id="0" name=""/>
        <dsp:cNvSpPr/>
      </dsp:nvSpPr>
      <dsp:spPr>
        <a:xfrm>
          <a:off x="5139241" y="1828027"/>
          <a:ext cx="1493097" cy="94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419" sz="1800" b="1" kern="1200" dirty="0">
              <a:effectLst>
                <a:outerShdw blurRad="38100" dist="38100" dir="2700000" algn="tl">
                  <a:srgbClr val="000000">
                    <a:alpha val="43137"/>
                  </a:srgbClr>
                </a:outerShdw>
              </a:effectLst>
            </a:rPr>
            <a:t>Fortalecimiento institucional</a:t>
          </a:r>
          <a:endParaRPr lang="en-US" sz="1800" b="1" kern="1200" dirty="0">
            <a:effectLst>
              <a:outerShdw blurRad="38100" dist="38100" dir="2700000" algn="tl">
                <a:srgbClr val="000000">
                  <a:alpha val="43137"/>
                </a:srgbClr>
              </a:outerShdw>
            </a:effectLst>
          </a:endParaRPr>
        </a:p>
      </dsp:txBody>
      <dsp:txXfrm>
        <a:off x="5139241" y="1828027"/>
        <a:ext cx="1493097" cy="940658"/>
      </dsp:txXfrm>
    </dsp:sp>
    <dsp:sp modelId="{E42DBBAE-2DA1-47BE-9D64-D6DC3E597484}">
      <dsp:nvSpPr>
        <dsp:cNvPr id="0" name=""/>
        <dsp:cNvSpPr/>
      </dsp:nvSpPr>
      <dsp:spPr>
        <a:xfrm>
          <a:off x="1489881" y="1045"/>
          <a:ext cx="4594622" cy="4594622"/>
        </a:xfrm>
        <a:prstGeom prst="circularArrow">
          <a:avLst>
            <a:gd name="adj1" fmla="val 3992"/>
            <a:gd name="adj2" fmla="val 250453"/>
            <a:gd name="adj3" fmla="val 2145608"/>
            <a:gd name="adj4" fmla="val 777054"/>
            <a:gd name="adj5" fmla="val 4658"/>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1ACC5-641D-4351-A74E-3B25006F6234}">
      <dsp:nvSpPr>
        <dsp:cNvPr id="0" name=""/>
        <dsp:cNvSpPr/>
      </dsp:nvSpPr>
      <dsp:spPr>
        <a:xfrm>
          <a:off x="4229366" y="3645465"/>
          <a:ext cx="1214248" cy="940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419" sz="1800" b="1" kern="1200" dirty="0">
              <a:effectLst>
                <a:outerShdw blurRad="38100" dist="38100" dir="2700000" algn="tl">
                  <a:srgbClr val="000000">
                    <a:alpha val="43137"/>
                  </a:srgbClr>
                </a:outerShdw>
              </a:effectLst>
            </a:rPr>
            <a:t>academia</a:t>
          </a:r>
          <a:endParaRPr lang="en-US" sz="1800" b="1" kern="1200" dirty="0">
            <a:effectLst>
              <a:outerShdw blurRad="38100" dist="38100" dir="2700000" algn="tl">
                <a:srgbClr val="000000">
                  <a:alpha val="43137"/>
                </a:srgbClr>
              </a:outerShdw>
            </a:effectLst>
          </a:endParaRPr>
        </a:p>
      </dsp:txBody>
      <dsp:txXfrm>
        <a:off x="4229366" y="3645465"/>
        <a:ext cx="1214248" cy="940657"/>
      </dsp:txXfrm>
    </dsp:sp>
    <dsp:sp modelId="{CE3527CE-94AE-4EA4-BEE9-2235123867AD}">
      <dsp:nvSpPr>
        <dsp:cNvPr id="0" name=""/>
        <dsp:cNvSpPr/>
      </dsp:nvSpPr>
      <dsp:spPr>
        <a:xfrm>
          <a:off x="1489881" y="1045"/>
          <a:ext cx="4594622" cy="4594622"/>
        </a:xfrm>
        <a:prstGeom prst="circularArrow">
          <a:avLst>
            <a:gd name="adj1" fmla="val 3992"/>
            <a:gd name="adj2" fmla="val 250453"/>
            <a:gd name="adj3" fmla="val 5805265"/>
            <a:gd name="adj4" fmla="val 4670197"/>
            <a:gd name="adj5" fmla="val 4658"/>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26EEE-1292-424A-A30B-8BB71A1995A6}">
      <dsp:nvSpPr>
        <dsp:cNvPr id="0" name=""/>
        <dsp:cNvSpPr/>
      </dsp:nvSpPr>
      <dsp:spPr>
        <a:xfrm>
          <a:off x="2086460" y="3645465"/>
          <a:ext cx="1302867" cy="94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419" sz="1800" b="1" kern="1200" dirty="0">
              <a:effectLst>
                <a:outerShdw blurRad="38100" dist="38100" dir="2700000" algn="tl">
                  <a:srgbClr val="000000">
                    <a:alpha val="43137"/>
                  </a:srgbClr>
                </a:outerShdw>
              </a:effectLst>
            </a:rPr>
            <a:t>Acciones estratégicas</a:t>
          </a:r>
          <a:endParaRPr lang="en-US" sz="1800" b="1" kern="1200" dirty="0">
            <a:effectLst>
              <a:outerShdw blurRad="38100" dist="38100" dir="2700000" algn="tl">
                <a:srgbClr val="000000">
                  <a:alpha val="43137"/>
                </a:srgbClr>
              </a:outerShdw>
            </a:effectLst>
          </a:endParaRPr>
        </a:p>
      </dsp:txBody>
      <dsp:txXfrm>
        <a:off x="2086460" y="3645465"/>
        <a:ext cx="1302867" cy="940658"/>
      </dsp:txXfrm>
    </dsp:sp>
    <dsp:sp modelId="{C027F513-ADE5-4EE8-B9D4-FE145F33C58D}">
      <dsp:nvSpPr>
        <dsp:cNvPr id="0" name=""/>
        <dsp:cNvSpPr/>
      </dsp:nvSpPr>
      <dsp:spPr>
        <a:xfrm>
          <a:off x="1489881" y="1045"/>
          <a:ext cx="4594622" cy="4594622"/>
        </a:xfrm>
        <a:prstGeom prst="circularArrow">
          <a:avLst>
            <a:gd name="adj1" fmla="val 3992"/>
            <a:gd name="adj2" fmla="val 250453"/>
            <a:gd name="adj3" fmla="val 9772493"/>
            <a:gd name="adj4" fmla="val 8403939"/>
            <a:gd name="adj5" fmla="val 4658"/>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CB197-9B6B-4B22-B2A9-BBE72FD98DEE}">
      <dsp:nvSpPr>
        <dsp:cNvPr id="0" name=""/>
        <dsp:cNvSpPr/>
      </dsp:nvSpPr>
      <dsp:spPr>
        <a:xfrm>
          <a:off x="892925" y="1828027"/>
          <a:ext cx="1591339" cy="94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419" sz="1800" b="1" kern="1200" dirty="0">
              <a:effectLst>
                <a:outerShdw blurRad="38100" dist="38100" dir="2700000" algn="tl">
                  <a:srgbClr val="000000">
                    <a:alpha val="43137"/>
                  </a:srgbClr>
                </a:outerShdw>
              </a:effectLst>
            </a:rPr>
            <a:t>Producción científica y académica</a:t>
          </a:r>
        </a:p>
      </dsp:txBody>
      <dsp:txXfrm>
        <a:off x="892925" y="1828027"/>
        <a:ext cx="1591339" cy="940658"/>
      </dsp:txXfrm>
    </dsp:sp>
    <dsp:sp modelId="{2B05C57B-AA41-413A-AB42-2760F08E6728}">
      <dsp:nvSpPr>
        <dsp:cNvPr id="0" name=""/>
        <dsp:cNvSpPr/>
      </dsp:nvSpPr>
      <dsp:spPr>
        <a:xfrm>
          <a:off x="1489881" y="1045"/>
          <a:ext cx="4594622" cy="4594622"/>
        </a:xfrm>
        <a:prstGeom prst="circularArrow">
          <a:avLst>
            <a:gd name="adj1" fmla="val 3992"/>
            <a:gd name="adj2" fmla="val 250453"/>
            <a:gd name="adj3" fmla="val 13165826"/>
            <a:gd name="adj4" fmla="val 11577054"/>
            <a:gd name="adj5" fmla="val 4658"/>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F5A71-75F1-401C-956B-183F4D0EB95E}">
      <dsp:nvSpPr>
        <dsp:cNvPr id="0" name=""/>
        <dsp:cNvSpPr/>
      </dsp:nvSpPr>
      <dsp:spPr>
        <a:xfrm>
          <a:off x="2267565" y="10589"/>
          <a:ext cx="940657" cy="940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419" sz="1800" b="1" kern="1200" dirty="0">
              <a:effectLst>
                <a:outerShdw blurRad="38100" dist="38100" dir="2700000" algn="tl">
                  <a:srgbClr val="000000">
                    <a:alpha val="43137"/>
                  </a:srgbClr>
                </a:outerShdw>
              </a:effectLst>
            </a:rPr>
            <a:t>Prestigio, reconocimiento</a:t>
          </a:r>
          <a:endParaRPr lang="en-US" sz="1800" b="1" kern="1200" dirty="0">
            <a:effectLst>
              <a:outerShdw blurRad="38100" dist="38100" dir="2700000" algn="tl">
                <a:srgbClr val="000000">
                  <a:alpha val="43137"/>
                </a:srgbClr>
              </a:outerShdw>
            </a:effectLst>
          </a:endParaRPr>
        </a:p>
      </dsp:txBody>
      <dsp:txXfrm>
        <a:off x="2267565" y="10589"/>
        <a:ext cx="940657" cy="940657"/>
      </dsp:txXfrm>
    </dsp:sp>
    <dsp:sp modelId="{E6C2E264-F691-4E76-B436-C9EFD13DE890}">
      <dsp:nvSpPr>
        <dsp:cNvPr id="0" name=""/>
        <dsp:cNvSpPr/>
      </dsp:nvSpPr>
      <dsp:spPr>
        <a:xfrm>
          <a:off x="1489881" y="1045"/>
          <a:ext cx="4594622" cy="4594622"/>
        </a:xfrm>
        <a:prstGeom prst="circularArrow">
          <a:avLst>
            <a:gd name="adj1" fmla="val 3992"/>
            <a:gd name="adj2" fmla="val 250453"/>
            <a:gd name="adj3" fmla="val 16298451"/>
            <a:gd name="adj4" fmla="val 15239118"/>
            <a:gd name="adj5" fmla="val 4658"/>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34111-A953-43D7-BD13-C381885379BB}">
      <dsp:nvSpPr>
        <dsp:cNvPr id="0" name=""/>
        <dsp:cNvSpPr/>
      </dsp:nvSpPr>
      <dsp:spPr>
        <a:xfrm>
          <a:off x="3922" y="333105"/>
          <a:ext cx="1783518" cy="88543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s-419" sz="1500" kern="1200" dirty="0"/>
            <a:t>Priorizar </a:t>
          </a:r>
          <a:endParaRPr lang="en-US" sz="1500" kern="1200" dirty="0"/>
        </a:p>
      </dsp:txBody>
      <dsp:txXfrm>
        <a:off x="3922" y="333105"/>
        <a:ext cx="1783518" cy="590291"/>
      </dsp:txXfrm>
    </dsp:sp>
    <dsp:sp modelId="{B7A7BDE9-CF26-4EBB-9DE2-1283D569BC44}">
      <dsp:nvSpPr>
        <dsp:cNvPr id="0" name=""/>
        <dsp:cNvSpPr/>
      </dsp:nvSpPr>
      <dsp:spPr>
        <a:xfrm>
          <a:off x="369221" y="923397"/>
          <a:ext cx="1783518" cy="25249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s-419" sz="1500" kern="1200" dirty="0"/>
            <a:t>Academia</a:t>
          </a:r>
          <a:endParaRPr lang="en-US" sz="1500" kern="1200" dirty="0"/>
        </a:p>
        <a:p>
          <a:pPr marL="114300" lvl="1" indent="-114300" algn="l" defTabSz="666750">
            <a:lnSpc>
              <a:spcPct val="90000"/>
            </a:lnSpc>
            <a:spcBef>
              <a:spcPct val="0"/>
            </a:spcBef>
            <a:spcAft>
              <a:spcPct val="15000"/>
            </a:spcAft>
            <a:buChar char="•"/>
          </a:pPr>
          <a:r>
            <a:rPr lang="es-419" sz="1500" kern="1200" dirty="0"/>
            <a:t>Presupuesto</a:t>
          </a:r>
          <a:endParaRPr lang="en-US" sz="1500" kern="1200" dirty="0"/>
        </a:p>
        <a:p>
          <a:pPr marL="114300" lvl="1" indent="-114300" algn="l" defTabSz="666750">
            <a:lnSpc>
              <a:spcPct val="90000"/>
            </a:lnSpc>
            <a:spcBef>
              <a:spcPct val="0"/>
            </a:spcBef>
            <a:spcAft>
              <a:spcPct val="15000"/>
            </a:spcAft>
            <a:buChar char="•"/>
          </a:pPr>
          <a:r>
            <a:rPr lang="es-419" sz="1500" kern="1200" dirty="0"/>
            <a:t>Demanda estudiantil y del cuerpo docente</a:t>
          </a:r>
          <a:endParaRPr lang="en-US" sz="1500" kern="1200" dirty="0"/>
        </a:p>
        <a:p>
          <a:pPr marL="114300" lvl="1" indent="-114300" algn="l" defTabSz="666750">
            <a:lnSpc>
              <a:spcPct val="90000"/>
            </a:lnSpc>
            <a:spcBef>
              <a:spcPct val="0"/>
            </a:spcBef>
            <a:spcAft>
              <a:spcPct val="15000"/>
            </a:spcAft>
            <a:buChar char="•"/>
          </a:pPr>
          <a:r>
            <a:rPr lang="es-419" sz="1500" kern="1200" dirty="0"/>
            <a:t>Políticas</a:t>
          </a:r>
          <a:endParaRPr lang="en-US" sz="1500" kern="1200" dirty="0"/>
        </a:p>
        <a:p>
          <a:pPr marL="114300" lvl="1" indent="-114300" algn="l" defTabSz="666750">
            <a:lnSpc>
              <a:spcPct val="90000"/>
            </a:lnSpc>
            <a:spcBef>
              <a:spcPct val="0"/>
            </a:spcBef>
            <a:spcAft>
              <a:spcPct val="15000"/>
            </a:spcAft>
            <a:buChar char="•"/>
          </a:pPr>
          <a:r>
            <a:rPr lang="es-419" sz="1500" kern="1200" dirty="0"/>
            <a:t>Necesidades</a:t>
          </a:r>
          <a:endParaRPr lang="en-US" sz="1500" kern="1200" dirty="0"/>
        </a:p>
      </dsp:txBody>
      <dsp:txXfrm>
        <a:off x="421458" y="975634"/>
        <a:ext cx="1679044" cy="2420447"/>
      </dsp:txXfrm>
    </dsp:sp>
    <dsp:sp modelId="{DF3F43D5-96C7-455B-9801-67BDF3B94771}">
      <dsp:nvSpPr>
        <dsp:cNvPr id="0" name=""/>
        <dsp:cNvSpPr/>
      </dsp:nvSpPr>
      <dsp:spPr>
        <a:xfrm>
          <a:off x="2057816" y="406229"/>
          <a:ext cx="573194" cy="4440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57816" y="495038"/>
        <a:ext cx="439981" cy="266426"/>
      </dsp:txXfrm>
    </dsp:sp>
    <dsp:sp modelId="{C003FE0B-0B6F-483E-BB5A-D6CEB48735A9}">
      <dsp:nvSpPr>
        <dsp:cNvPr id="0" name=""/>
        <dsp:cNvSpPr/>
      </dsp:nvSpPr>
      <dsp:spPr>
        <a:xfrm>
          <a:off x="2868941" y="333105"/>
          <a:ext cx="1783518" cy="885437"/>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s-419" sz="1500" kern="1200" dirty="0"/>
            <a:t>Planificar  </a:t>
          </a:r>
          <a:endParaRPr lang="en-US" sz="1500" kern="1200" dirty="0"/>
        </a:p>
      </dsp:txBody>
      <dsp:txXfrm>
        <a:off x="2868941" y="333105"/>
        <a:ext cx="1783518" cy="590291"/>
      </dsp:txXfrm>
    </dsp:sp>
    <dsp:sp modelId="{823084EC-74C5-46DC-8E6D-3395DCE97199}">
      <dsp:nvSpPr>
        <dsp:cNvPr id="0" name=""/>
        <dsp:cNvSpPr/>
      </dsp:nvSpPr>
      <dsp:spPr>
        <a:xfrm>
          <a:off x="3234240" y="923397"/>
          <a:ext cx="1783518" cy="25249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s-419" sz="1500" kern="1200" dirty="0"/>
            <a:t>Herramientas claras: PE, POA, etc.</a:t>
          </a:r>
          <a:endParaRPr lang="en-US" sz="1500" kern="1200" dirty="0"/>
        </a:p>
        <a:p>
          <a:pPr marL="114300" lvl="1" indent="-114300" algn="l" defTabSz="666750">
            <a:lnSpc>
              <a:spcPct val="90000"/>
            </a:lnSpc>
            <a:spcBef>
              <a:spcPct val="0"/>
            </a:spcBef>
            <a:spcAft>
              <a:spcPct val="15000"/>
            </a:spcAft>
            <a:buChar char="•"/>
          </a:pPr>
          <a:r>
            <a:rPr lang="es-419" sz="1500" kern="1200" dirty="0"/>
            <a:t>Recurso humano asignado</a:t>
          </a:r>
          <a:endParaRPr lang="en-US" sz="1500" kern="1200" dirty="0"/>
        </a:p>
        <a:p>
          <a:pPr marL="114300" lvl="1" indent="-114300" algn="l" defTabSz="666750">
            <a:lnSpc>
              <a:spcPct val="90000"/>
            </a:lnSpc>
            <a:spcBef>
              <a:spcPct val="0"/>
            </a:spcBef>
            <a:spcAft>
              <a:spcPct val="15000"/>
            </a:spcAft>
            <a:buChar char="•"/>
          </a:pPr>
          <a:r>
            <a:rPr lang="es-419" sz="1500" kern="1200" dirty="0"/>
            <a:t>Espacio físico y otros recursos</a:t>
          </a:r>
          <a:endParaRPr lang="en-US" sz="1500" kern="1200" dirty="0"/>
        </a:p>
        <a:p>
          <a:pPr marL="114300" lvl="1" indent="-114300" algn="l" defTabSz="666750">
            <a:lnSpc>
              <a:spcPct val="90000"/>
            </a:lnSpc>
            <a:spcBef>
              <a:spcPct val="0"/>
            </a:spcBef>
            <a:spcAft>
              <a:spcPct val="15000"/>
            </a:spcAft>
            <a:buChar char="•"/>
          </a:pPr>
          <a:r>
            <a:rPr lang="es-419" sz="1500" kern="1200" dirty="0"/>
            <a:t>presupuesto</a:t>
          </a:r>
          <a:endParaRPr lang="en-US" sz="1500" kern="1200" dirty="0"/>
        </a:p>
      </dsp:txBody>
      <dsp:txXfrm>
        <a:off x="3286477" y="975634"/>
        <a:ext cx="1679044" cy="2420447"/>
      </dsp:txXfrm>
    </dsp:sp>
    <dsp:sp modelId="{6070258C-EE46-43C4-AB94-38DF16211831}">
      <dsp:nvSpPr>
        <dsp:cNvPr id="0" name=""/>
        <dsp:cNvSpPr/>
      </dsp:nvSpPr>
      <dsp:spPr>
        <a:xfrm>
          <a:off x="4922834" y="406229"/>
          <a:ext cx="573194" cy="444044"/>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922834" y="495038"/>
        <a:ext cx="439981" cy="266426"/>
      </dsp:txXfrm>
    </dsp:sp>
    <dsp:sp modelId="{745319CE-B9C2-4B54-A6E3-0ED06B5269CE}">
      <dsp:nvSpPr>
        <dsp:cNvPr id="0" name=""/>
        <dsp:cNvSpPr/>
      </dsp:nvSpPr>
      <dsp:spPr>
        <a:xfrm>
          <a:off x="5733959" y="333105"/>
          <a:ext cx="1783518" cy="88543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s-419" sz="1500" kern="1200" dirty="0"/>
            <a:t>Mecanismos de ejecución </a:t>
          </a:r>
          <a:endParaRPr lang="en-US" sz="1500" kern="1200" dirty="0"/>
        </a:p>
      </dsp:txBody>
      <dsp:txXfrm>
        <a:off x="5733959" y="333105"/>
        <a:ext cx="1783518" cy="590291"/>
      </dsp:txXfrm>
    </dsp:sp>
    <dsp:sp modelId="{4D882B28-372E-46C7-A5FF-60239D7A9FD8}">
      <dsp:nvSpPr>
        <dsp:cNvPr id="0" name=""/>
        <dsp:cNvSpPr/>
      </dsp:nvSpPr>
      <dsp:spPr>
        <a:xfrm>
          <a:off x="6099258" y="923397"/>
          <a:ext cx="1783518" cy="25249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s-419" sz="1500" kern="1200" dirty="0"/>
            <a:t>Tiempos definidos</a:t>
          </a:r>
          <a:endParaRPr lang="en-US" sz="1500" kern="1200" dirty="0"/>
        </a:p>
        <a:p>
          <a:pPr marL="114300" lvl="1" indent="-114300" algn="l" defTabSz="666750">
            <a:lnSpc>
              <a:spcPct val="90000"/>
            </a:lnSpc>
            <a:spcBef>
              <a:spcPct val="0"/>
            </a:spcBef>
            <a:spcAft>
              <a:spcPct val="15000"/>
            </a:spcAft>
            <a:buChar char="•"/>
          </a:pPr>
          <a:r>
            <a:rPr lang="es-419" sz="1500" kern="1200" dirty="0"/>
            <a:t>Gestión conjunta de actividades</a:t>
          </a:r>
          <a:endParaRPr lang="en-US" sz="1500" kern="1200" dirty="0"/>
        </a:p>
        <a:p>
          <a:pPr marL="114300" lvl="1" indent="-114300" algn="l" defTabSz="666750">
            <a:lnSpc>
              <a:spcPct val="90000"/>
            </a:lnSpc>
            <a:spcBef>
              <a:spcPct val="0"/>
            </a:spcBef>
            <a:spcAft>
              <a:spcPct val="15000"/>
            </a:spcAft>
            <a:buChar char="•"/>
          </a:pPr>
          <a:r>
            <a:rPr lang="es-419" sz="1500" kern="1200" dirty="0"/>
            <a:t>Procesos de implementación: definidos, agiles y adaptables al cambio) </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6151495" y="975634"/>
        <a:ext cx="1679044" cy="2420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1D2FC-421B-4A84-8EED-B24B9B516BF9}">
      <dsp:nvSpPr>
        <dsp:cNvPr id="0" name=""/>
        <dsp:cNvSpPr/>
      </dsp:nvSpPr>
      <dsp:spPr>
        <a:xfrm>
          <a:off x="0" y="2846478"/>
          <a:ext cx="7143750" cy="9342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419" sz="2000" b="1" kern="1200" dirty="0">
              <a:effectLst>
                <a:outerShdw blurRad="38100" dist="38100" dir="2700000" algn="tl">
                  <a:srgbClr val="000000">
                    <a:alpha val="43137"/>
                  </a:srgbClr>
                </a:outerShdw>
              </a:effectLst>
            </a:rPr>
            <a:t>Medir</a:t>
          </a:r>
          <a:r>
            <a:rPr lang="es-419" sz="1700" b="1" kern="1200" dirty="0">
              <a:effectLst>
                <a:outerShdw blurRad="38100" dist="38100" dir="2700000" algn="tl">
                  <a:srgbClr val="000000">
                    <a:alpha val="43137"/>
                  </a:srgbClr>
                </a:outerShdw>
              </a:effectLst>
            </a:rPr>
            <a:t> </a:t>
          </a:r>
          <a:endParaRPr lang="en-US" sz="1700" b="1" kern="1200" dirty="0">
            <a:effectLst>
              <a:outerShdw blurRad="38100" dist="38100" dir="2700000" algn="tl">
                <a:srgbClr val="000000">
                  <a:alpha val="43137"/>
                </a:srgbClr>
              </a:outerShdw>
            </a:effectLst>
          </a:endParaRPr>
        </a:p>
      </dsp:txBody>
      <dsp:txXfrm>
        <a:off x="0" y="2846478"/>
        <a:ext cx="7143750" cy="504510"/>
      </dsp:txXfrm>
    </dsp:sp>
    <dsp:sp modelId="{1D2CDE1B-89C6-43F6-877B-486C628B8267}">
      <dsp:nvSpPr>
        <dsp:cNvPr id="0" name=""/>
        <dsp:cNvSpPr/>
      </dsp:nvSpPr>
      <dsp:spPr>
        <a:xfrm>
          <a:off x="0" y="3332303"/>
          <a:ext cx="3571875" cy="42976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419" sz="2000" b="0" kern="1200" dirty="0">
              <a:solidFill>
                <a:schemeClr val="accent1">
                  <a:lumMod val="50000"/>
                </a:schemeClr>
              </a:solidFill>
              <a:effectLst>
                <a:outerShdw blurRad="38100" dist="38100" dir="2700000" algn="tl">
                  <a:srgbClr val="000000">
                    <a:alpha val="43137"/>
                  </a:srgbClr>
                </a:outerShdw>
              </a:effectLst>
            </a:rPr>
            <a:t>Registros  </a:t>
          </a:r>
          <a:endParaRPr lang="en-US" sz="2000" b="0" kern="1200" dirty="0">
            <a:solidFill>
              <a:schemeClr val="accent1">
                <a:lumMod val="50000"/>
              </a:schemeClr>
            </a:solidFill>
            <a:effectLst>
              <a:outerShdw blurRad="38100" dist="38100" dir="2700000" algn="tl">
                <a:srgbClr val="000000">
                  <a:alpha val="43137"/>
                </a:srgbClr>
              </a:outerShdw>
            </a:effectLst>
          </a:endParaRPr>
        </a:p>
      </dsp:txBody>
      <dsp:txXfrm>
        <a:off x="0" y="3332303"/>
        <a:ext cx="3571875" cy="429767"/>
      </dsp:txXfrm>
    </dsp:sp>
    <dsp:sp modelId="{7C219B74-49C3-4BB8-9EEE-C370991BA2A8}">
      <dsp:nvSpPr>
        <dsp:cNvPr id="0" name=""/>
        <dsp:cNvSpPr/>
      </dsp:nvSpPr>
      <dsp:spPr>
        <a:xfrm>
          <a:off x="3571875" y="3332303"/>
          <a:ext cx="3571875" cy="429767"/>
        </a:xfrm>
        <a:prstGeom prst="rect">
          <a:avLst/>
        </a:prstGeom>
        <a:solidFill>
          <a:schemeClr val="accent4">
            <a:tint val="40000"/>
            <a:alpha val="90000"/>
            <a:hueOff val="2302784"/>
            <a:satOff val="-12252"/>
            <a:lumOff val="-698"/>
            <a:alphaOff val="0"/>
          </a:schemeClr>
        </a:solidFill>
        <a:ln w="12700" cap="flat" cmpd="sng" algn="ctr">
          <a:solidFill>
            <a:schemeClr val="accent4">
              <a:tint val="40000"/>
              <a:alpha val="90000"/>
              <a:hueOff val="2302784"/>
              <a:satOff val="-12252"/>
              <a:lumOff val="-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419" sz="2000" b="0" kern="1200" dirty="0">
              <a:solidFill>
                <a:schemeClr val="accent1">
                  <a:lumMod val="50000"/>
                </a:schemeClr>
              </a:solidFill>
              <a:effectLst>
                <a:outerShdw blurRad="38100" dist="38100" dir="2700000" algn="tl">
                  <a:srgbClr val="000000">
                    <a:alpha val="43137"/>
                  </a:srgbClr>
                </a:outerShdw>
              </a:effectLst>
            </a:rPr>
            <a:t>Evaluaciones </a:t>
          </a:r>
          <a:endParaRPr lang="en-US" sz="2000" b="0" kern="1200" dirty="0">
            <a:solidFill>
              <a:schemeClr val="accent1">
                <a:lumMod val="50000"/>
              </a:schemeClr>
            </a:solidFill>
            <a:effectLst>
              <a:outerShdw blurRad="38100" dist="38100" dir="2700000" algn="tl">
                <a:srgbClr val="000000">
                  <a:alpha val="43137"/>
                </a:srgbClr>
              </a:outerShdw>
            </a:effectLst>
          </a:endParaRPr>
        </a:p>
      </dsp:txBody>
      <dsp:txXfrm>
        <a:off x="3571875" y="3332303"/>
        <a:ext cx="3571875" cy="429767"/>
      </dsp:txXfrm>
    </dsp:sp>
    <dsp:sp modelId="{B5594B34-3B75-49B2-8FE5-73A6766FBA4E}">
      <dsp:nvSpPr>
        <dsp:cNvPr id="0" name=""/>
        <dsp:cNvSpPr/>
      </dsp:nvSpPr>
      <dsp:spPr>
        <a:xfrm rot="10800000">
          <a:off x="0" y="1423573"/>
          <a:ext cx="7143750" cy="1436919"/>
        </a:xfrm>
        <a:prstGeom prst="upArrowCallou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419" sz="2000" b="1" kern="1200" dirty="0">
              <a:effectLst>
                <a:outerShdw blurRad="38100" dist="38100" dir="2700000" algn="tl">
                  <a:srgbClr val="000000">
                    <a:alpha val="43137"/>
                  </a:srgbClr>
                </a:outerShdw>
              </a:effectLst>
            </a:rPr>
            <a:t>Invertir</a:t>
          </a:r>
          <a:r>
            <a:rPr lang="es-419" sz="1700" b="1" kern="1200" dirty="0">
              <a:effectLst>
                <a:outerShdw blurRad="38100" dist="38100" dir="2700000" algn="tl">
                  <a:srgbClr val="000000">
                    <a:alpha val="43137"/>
                  </a:srgbClr>
                </a:outerShdw>
              </a:effectLst>
            </a:rPr>
            <a:t> </a:t>
          </a:r>
          <a:endParaRPr lang="en-US" sz="1700" b="1" kern="1200" dirty="0">
            <a:effectLst>
              <a:outerShdw blurRad="38100" dist="38100" dir="2700000" algn="tl">
                <a:srgbClr val="000000">
                  <a:alpha val="43137"/>
                </a:srgbClr>
              </a:outerShdw>
            </a:effectLst>
          </a:endParaRPr>
        </a:p>
      </dsp:txBody>
      <dsp:txXfrm rot="-10800000">
        <a:off x="0" y="1423573"/>
        <a:ext cx="7143750" cy="504358"/>
      </dsp:txXfrm>
    </dsp:sp>
    <dsp:sp modelId="{CED897DB-7209-4260-B0BA-F2341A20178C}">
      <dsp:nvSpPr>
        <dsp:cNvPr id="0" name=""/>
        <dsp:cNvSpPr/>
      </dsp:nvSpPr>
      <dsp:spPr>
        <a:xfrm>
          <a:off x="0" y="1927932"/>
          <a:ext cx="3571875" cy="429638"/>
        </a:xfrm>
        <a:prstGeom prst="rect">
          <a:avLst/>
        </a:prstGeom>
        <a:solidFill>
          <a:schemeClr val="accent4">
            <a:tint val="40000"/>
            <a:alpha val="90000"/>
            <a:hueOff val="4605567"/>
            <a:satOff val="-24504"/>
            <a:lumOff val="-1396"/>
            <a:alphaOff val="0"/>
          </a:schemeClr>
        </a:solidFill>
        <a:ln w="12700" cap="flat" cmpd="sng" algn="ctr">
          <a:solidFill>
            <a:schemeClr val="accent4">
              <a:tint val="40000"/>
              <a:alpha val="90000"/>
              <a:hueOff val="4605567"/>
              <a:satOff val="-24504"/>
              <a:lumOff val="-13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419" sz="2000" b="0" kern="1200">
              <a:effectLst>
                <a:outerShdw blurRad="38100" dist="38100" dir="2700000" algn="tl">
                  <a:srgbClr val="000000">
                    <a:alpha val="43137"/>
                  </a:srgbClr>
                </a:outerShdw>
              </a:effectLst>
            </a:rPr>
            <a:t>Acciones puntuales </a:t>
          </a:r>
          <a:endParaRPr lang="en-US" sz="2000" b="0" kern="1200" dirty="0">
            <a:effectLst>
              <a:outerShdw blurRad="38100" dist="38100" dir="2700000" algn="tl">
                <a:srgbClr val="000000">
                  <a:alpha val="43137"/>
                </a:srgbClr>
              </a:outerShdw>
            </a:effectLst>
          </a:endParaRPr>
        </a:p>
      </dsp:txBody>
      <dsp:txXfrm>
        <a:off x="0" y="1927932"/>
        <a:ext cx="3571875" cy="429638"/>
      </dsp:txXfrm>
    </dsp:sp>
    <dsp:sp modelId="{B635F70C-C841-4397-8C52-4E969DA686EF}">
      <dsp:nvSpPr>
        <dsp:cNvPr id="0" name=""/>
        <dsp:cNvSpPr/>
      </dsp:nvSpPr>
      <dsp:spPr>
        <a:xfrm>
          <a:off x="3571875" y="1927932"/>
          <a:ext cx="3571875" cy="429638"/>
        </a:xfrm>
        <a:prstGeom prst="rect">
          <a:avLst/>
        </a:prstGeom>
        <a:solidFill>
          <a:schemeClr val="accent4">
            <a:tint val="40000"/>
            <a:alpha val="90000"/>
            <a:hueOff val="6908351"/>
            <a:satOff val="-36757"/>
            <a:lumOff val="-2094"/>
            <a:alphaOff val="0"/>
          </a:schemeClr>
        </a:solidFill>
        <a:ln w="12700" cap="flat" cmpd="sng" algn="ctr">
          <a:solidFill>
            <a:schemeClr val="accent4">
              <a:tint val="40000"/>
              <a:alpha val="90000"/>
              <a:hueOff val="6908351"/>
              <a:satOff val="-36757"/>
              <a:lumOff val="-20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419" sz="2000" b="0" kern="1200" dirty="0">
              <a:effectLst>
                <a:outerShdw blurRad="38100" dist="38100" dir="2700000" algn="tl">
                  <a:srgbClr val="000000">
                    <a:alpha val="43137"/>
                  </a:srgbClr>
                </a:outerShdw>
              </a:effectLst>
            </a:rPr>
            <a:t>Recurso humano y financiero asignado </a:t>
          </a:r>
          <a:endParaRPr lang="en-US" sz="2000" b="0" kern="1200" dirty="0">
            <a:effectLst>
              <a:outerShdw blurRad="38100" dist="38100" dir="2700000" algn="tl">
                <a:srgbClr val="000000">
                  <a:alpha val="43137"/>
                </a:srgbClr>
              </a:outerShdw>
            </a:effectLst>
          </a:endParaRPr>
        </a:p>
      </dsp:txBody>
      <dsp:txXfrm>
        <a:off x="3571875" y="1927932"/>
        <a:ext cx="3571875" cy="429638"/>
      </dsp:txXfrm>
    </dsp:sp>
    <dsp:sp modelId="{8C8331A1-F89F-45BF-A3EB-8F2A54F42DB8}">
      <dsp:nvSpPr>
        <dsp:cNvPr id="0" name=""/>
        <dsp:cNvSpPr/>
      </dsp:nvSpPr>
      <dsp:spPr>
        <a:xfrm rot="10800000">
          <a:off x="0" y="7"/>
          <a:ext cx="7143750" cy="1436919"/>
        </a:xfrm>
        <a:prstGeom prst="upArrowCallou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419" sz="2000" b="1" kern="1200" dirty="0">
              <a:effectLst>
                <a:outerShdw blurRad="38100" dist="38100" dir="2700000" algn="tl">
                  <a:srgbClr val="000000">
                    <a:alpha val="43137"/>
                  </a:srgbClr>
                </a:outerShdw>
              </a:effectLst>
            </a:rPr>
            <a:t>Definir prioridades institucionales </a:t>
          </a:r>
          <a:endParaRPr lang="en-US" sz="2000" b="1" kern="1200" dirty="0">
            <a:effectLst>
              <a:outerShdw blurRad="38100" dist="38100" dir="2700000" algn="tl">
                <a:srgbClr val="000000">
                  <a:alpha val="43137"/>
                </a:srgbClr>
              </a:outerShdw>
            </a:effectLst>
          </a:endParaRPr>
        </a:p>
      </dsp:txBody>
      <dsp:txXfrm rot="-10800000">
        <a:off x="0" y="7"/>
        <a:ext cx="7143750" cy="504358"/>
      </dsp:txXfrm>
    </dsp:sp>
    <dsp:sp modelId="{AD93EDD7-2DC8-4BD5-81DE-E7627D45DC11}">
      <dsp:nvSpPr>
        <dsp:cNvPr id="0" name=""/>
        <dsp:cNvSpPr/>
      </dsp:nvSpPr>
      <dsp:spPr>
        <a:xfrm>
          <a:off x="0" y="505027"/>
          <a:ext cx="3571875" cy="429638"/>
        </a:xfrm>
        <a:prstGeom prst="rect">
          <a:avLst/>
        </a:prstGeom>
        <a:solidFill>
          <a:schemeClr val="accent4">
            <a:tint val="40000"/>
            <a:alpha val="90000"/>
            <a:hueOff val="9211134"/>
            <a:satOff val="-49009"/>
            <a:lumOff val="-2792"/>
            <a:alphaOff val="0"/>
          </a:schemeClr>
        </a:solidFill>
        <a:ln w="12700" cap="flat" cmpd="sng" algn="ctr">
          <a:solidFill>
            <a:schemeClr val="accent4">
              <a:tint val="40000"/>
              <a:alpha val="90000"/>
              <a:hueOff val="9211134"/>
              <a:satOff val="-49009"/>
              <a:lumOff val="-27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419" sz="2000" b="0" kern="1200" dirty="0">
              <a:effectLst/>
            </a:rPr>
            <a:t>Presupuesto disponible </a:t>
          </a:r>
          <a:endParaRPr lang="en-US" sz="2000" b="0" kern="1200" dirty="0">
            <a:effectLst/>
          </a:endParaRPr>
        </a:p>
      </dsp:txBody>
      <dsp:txXfrm>
        <a:off x="0" y="505027"/>
        <a:ext cx="3571875" cy="429638"/>
      </dsp:txXfrm>
    </dsp:sp>
    <dsp:sp modelId="{7D39F8D5-0A6B-4852-B656-04BFDD484AE9}">
      <dsp:nvSpPr>
        <dsp:cNvPr id="0" name=""/>
        <dsp:cNvSpPr/>
      </dsp:nvSpPr>
      <dsp:spPr>
        <a:xfrm>
          <a:off x="3571875" y="505027"/>
          <a:ext cx="3571875" cy="429638"/>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419" sz="2000" b="0" kern="1200" dirty="0">
              <a:effectLst>
                <a:outerShdw blurRad="38100" dist="38100" dir="2700000" algn="tl">
                  <a:srgbClr val="000000">
                    <a:alpha val="43137"/>
                  </a:srgbClr>
                </a:outerShdw>
              </a:effectLst>
            </a:rPr>
            <a:t>Prioridades académicas  </a:t>
          </a:r>
          <a:endParaRPr lang="en-US" sz="2000" b="0" kern="1200" dirty="0">
            <a:effectLst>
              <a:outerShdw blurRad="38100" dist="38100" dir="2700000" algn="tl">
                <a:srgbClr val="000000">
                  <a:alpha val="43137"/>
                </a:srgbClr>
              </a:outerShdw>
            </a:effectLst>
          </a:endParaRPr>
        </a:p>
      </dsp:txBody>
      <dsp:txXfrm>
        <a:off x="3571875" y="505027"/>
        <a:ext cx="3571875" cy="429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B1BE2-F476-4911-9D59-B8F109DBD4CC}">
      <dsp:nvSpPr>
        <dsp:cNvPr id="0" name=""/>
        <dsp:cNvSpPr/>
      </dsp:nvSpPr>
      <dsp:spPr>
        <a:xfrm>
          <a:off x="1830720" y="0"/>
          <a:ext cx="4507920" cy="450792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426B2-937B-4886-9181-BDA2B18EF2C6}">
      <dsp:nvSpPr>
        <dsp:cNvPr id="0" name=""/>
        <dsp:cNvSpPr/>
      </dsp:nvSpPr>
      <dsp:spPr>
        <a:xfrm>
          <a:off x="2258972" y="428252"/>
          <a:ext cx="1758088" cy="175808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b="1" kern="1200" dirty="0">
              <a:effectLst>
                <a:outerShdw blurRad="38100" dist="38100" dir="2700000" algn="tl">
                  <a:srgbClr val="000000">
                    <a:alpha val="43137"/>
                  </a:srgbClr>
                </a:outerShdw>
              </a:effectLst>
            </a:rPr>
            <a:t>Docencia </a:t>
          </a:r>
          <a:endParaRPr lang="en-US" sz="2000" b="1" kern="1200" dirty="0">
            <a:effectLst>
              <a:outerShdw blurRad="38100" dist="38100" dir="2700000" algn="tl">
                <a:srgbClr val="000000">
                  <a:alpha val="43137"/>
                </a:srgbClr>
              </a:outerShdw>
            </a:effectLst>
          </a:endParaRPr>
        </a:p>
      </dsp:txBody>
      <dsp:txXfrm>
        <a:off x="2344795" y="514075"/>
        <a:ext cx="1586442" cy="1586442"/>
      </dsp:txXfrm>
    </dsp:sp>
    <dsp:sp modelId="{77A5342B-2751-4583-9EB3-272CD1273D86}">
      <dsp:nvSpPr>
        <dsp:cNvPr id="0" name=""/>
        <dsp:cNvSpPr/>
      </dsp:nvSpPr>
      <dsp:spPr>
        <a:xfrm>
          <a:off x="4152299" y="428252"/>
          <a:ext cx="1758088" cy="1758088"/>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b="1" kern="1200" dirty="0">
              <a:effectLst>
                <a:outerShdw blurRad="38100" dist="38100" dir="2700000" algn="tl">
                  <a:srgbClr val="000000">
                    <a:alpha val="43137"/>
                  </a:srgbClr>
                </a:outerShdw>
              </a:effectLst>
            </a:rPr>
            <a:t>Investigación </a:t>
          </a:r>
          <a:endParaRPr lang="en-US" sz="2000" b="1" kern="1200" dirty="0">
            <a:effectLst>
              <a:outerShdw blurRad="38100" dist="38100" dir="2700000" algn="tl">
                <a:srgbClr val="000000">
                  <a:alpha val="43137"/>
                </a:srgbClr>
              </a:outerShdw>
            </a:effectLst>
          </a:endParaRPr>
        </a:p>
      </dsp:txBody>
      <dsp:txXfrm>
        <a:off x="4238122" y="514075"/>
        <a:ext cx="1586442" cy="1586442"/>
      </dsp:txXfrm>
    </dsp:sp>
    <dsp:sp modelId="{5DAD3E22-A3F0-4DC8-B3E3-76B225B9E72F}">
      <dsp:nvSpPr>
        <dsp:cNvPr id="0" name=""/>
        <dsp:cNvSpPr/>
      </dsp:nvSpPr>
      <dsp:spPr>
        <a:xfrm>
          <a:off x="2258972" y="2321578"/>
          <a:ext cx="1758088" cy="1758088"/>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b="1" kern="1200" dirty="0">
              <a:effectLst>
                <a:outerShdw blurRad="38100" dist="38100" dir="2700000" algn="tl">
                  <a:srgbClr val="000000">
                    <a:alpha val="43137"/>
                  </a:srgbClr>
                </a:outerShdw>
              </a:effectLst>
            </a:rPr>
            <a:t>vinculación</a:t>
          </a:r>
          <a:endParaRPr lang="en-US" sz="2000" b="1" kern="1200" dirty="0">
            <a:effectLst>
              <a:outerShdw blurRad="38100" dist="38100" dir="2700000" algn="tl">
                <a:srgbClr val="000000">
                  <a:alpha val="43137"/>
                </a:srgbClr>
              </a:outerShdw>
            </a:effectLst>
          </a:endParaRPr>
        </a:p>
      </dsp:txBody>
      <dsp:txXfrm>
        <a:off x="2344795" y="2407401"/>
        <a:ext cx="1586442" cy="1586442"/>
      </dsp:txXfrm>
    </dsp:sp>
    <dsp:sp modelId="{901D7683-FAF3-48C1-AC82-32746ABD69D8}">
      <dsp:nvSpPr>
        <dsp:cNvPr id="0" name=""/>
        <dsp:cNvSpPr/>
      </dsp:nvSpPr>
      <dsp:spPr>
        <a:xfrm>
          <a:off x="4152299" y="2321578"/>
          <a:ext cx="1758088" cy="175808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b="1" kern="1200" dirty="0">
              <a:effectLst>
                <a:outerShdw blurRad="38100" dist="38100" dir="2700000" algn="tl">
                  <a:srgbClr val="000000">
                    <a:alpha val="43137"/>
                  </a:srgbClr>
                </a:outerShdw>
              </a:effectLst>
            </a:rPr>
            <a:t>Cultura </a:t>
          </a:r>
          <a:endParaRPr lang="en-US" sz="2000" b="1" kern="1200" dirty="0">
            <a:effectLst>
              <a:outerShdw blurRad="38100" dist="38100" dir="2700000" algn="tl">
                <a:srgbClr val="000000">
                  <a:alpha val="43137"/>
                </a:srgbClr>
              </a:outerShdw>
            </a:effectLst>
          </a:endParaRPr>
        </a:p>
      </dsp:txBody>
      <dsp:txXfrm>
        <a:off x="4238122" y="2407401"/>
        <a:ext cx="1586442" cy="1586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6EB53-E606-4E89-8F21-D08B2FB2DA18}">
      <dsp:nvSpPr>
        <dsp:cNvPr id="0" name=""/>
        <dsp:cNvSpPr/>
      </dsp:nvSpPr>
      <dsp:spPr>
        <a:xfrm>
          <a:off x="0" y="20083"/>
          <a:ext cx="7886700" cy="1285396"/>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419" sz="3200" b="1" kern="1200" dirty="0"/>
            <a:t>Ejemplo: financiamiento de la investigación científica en la UNAH </a:t>
          </a:r>
          <a:endParaRPr lang="en-US" sz="3200" kern="1200" dirty="0"/>
        </a:p>
      </dsp:txBody>
      <dsp:txXfrm>
        <a:off x="62748" y="82831"/>
        <a:ext cx="7761204" cy="115990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ED61C-203D-420F-8519-E0F5458658AB}" type="datetimeFigureOut">
              <a:rPr lang="en-US" smtClean="0"/>
              <a:t>16-Oct-18</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95ED4-8C78-46FB-AA6D-201B74C46104}" type="slidenum">
              <a:rPr lang="en-US" smtClean="0"/>
              <a:t>‹Nº›</a:t>
            </a:fld>
            <a:endParaRPr lang="en-US"/>
          </a:p>
        </p:txBody>
      </p:sp>
    </p:spTree>
    <p:extLst>
      <p:ext uri="{BB962C8B-B14F-4D97-AF65-F5344CB8AC3E}">
        <p14:creationId xmlns:p14="http://schemas.microsoft.com/office/powerpoint/2010/main" val="299088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Considerando</a:t>
            </a:r>
            <a:r>
              <a:rPr lang="es-419" baseline="0" dirty="0"/>
              <a:t> que la internacionalización nunca es una finalidad de las universidades, sino más bien una herramienta que provee múltiples oportunidades. </a:t>
            </a:r>
            <a:endParaRPr lang="en-US" dirty="0"/>
          </a:p>
        </p:txBody>
      </p:sp>
      <p:sp>
        <p:nvSpPr>
          <p:cNvPr id="4" name="Marcador de número de diapositiva 3"/>
          <p:cNvSpPr>
            <a:spLocks noGrp="1"/>
          </p:cNvSpPr>
          <p:nvPr>
            <p:ph type="sldNum" sz="quarter" idx="5"/>
          </p:nvPr>
        </p:nvSpPr>
        <p:spPr/>
        <p:txBody>
          <a:bodyPr/>
          <a:lstStyle/>
          <a:p>
            <a:fld id="{BCD95ED4-8C78-46FB-AA6D-201B74C46104}" type="slidenum">
              <a:rPr lang="en-US" smtClean="0"/>
              <a:t>2</a:t>
            </a:fld>
            <a:endParaRPr lang="en-US"/>
          </a:p>
        </p:txBody>
      </p:sp>
    </p:spTree>
    <p:extLst>
      <p:ext uri="{BB962C8B-B14F-4D97-AF65-F5344CB8AC3E}">
        <p14:creationId xmlns:p14="http://schemas.microsoft.com/office/powerpoint/2010/main" val="291184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Identificando</a:t>
            </a:r>
            <a:r>
              <a:rPr lang="x-none" baseline="0" dirty="0"/>
              <a:t> referentes, buenas prácticas y retos a nivel regional</a:t>
            </a:r>
            <a:endParaRPr lang="en-US" dirty="0"/>
          </a:p>
        </p:txBody>
      </p:sp>
      <p:sp>
        <p:nvSpPr>
          <p:cNvPr id="4" name="Slide Number Placeholder 3"/>
          <p:cNvSpPr>
            <a:spLocks noGrp="1"/>
          </p:cNvSpPr>
          <p:nvPr>
            <p:ph type="sldNum" sz="quarter" idx="10"/>
          </p:nvPr>
        </p:nvSpPr>
        <p:spPr/>
        <p:txBody>
          <a:bodyPr/>
          <a:lstStyle/>
          <a:p>
            <a:fld id="{F5DBD82C-C262-4E4C-A633-A400036A5773}" type="slidenum">
              <a:rPr lang="en-US" smtClean="0"/>
              <a:t>12</a:t>
            </a:fld>
            <a:endParaRPr lang="en-US"/>
          </a:p>
        </p:txBody>
      </p:sp>
    </p:spTree>
    <p:extLst>
      <p:ext uri="{BB962C8B-B14F-4D97-AF65-F5344CB8AC3E}">
        <p14:creationId xmlns:p14="http://schemas.microsoft.com/office/powerpoint/2010/main" val="317659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HN" dirty="0"/>
              <a:t>Mapa de la investigación científica del mundo con una gran desigualdad. Esta imagen refleja un punto dramático sobre las complejidades de las desigualdades mundiales en la producción y el intercambio de </a:t>
            </a:r>
            <a:r>
              <a:rPr lang="es-HN" dirty="0" err="1"/>
              <a:t>conocimientos.Si</a:t>
            </a:r>
            <a:r>
              <a:rPr lang="es-HN" dirty="0"/>
              <a:t> los territorios del mundo fueran asignadas de acuerdo a la cantidad de trabajos de investigación científica que se producen en cada país, tendría un aspecto bastante extraño, irregular. El hemisferio norte sería mucho más grande que en la realidad. El sur global, incluyendo África, se fundiría fuera del mapa. Esta imagen muestra un punto dramático sobre las complejidades de las desigualdades mundiales en la producción de conocimiento y el intercambio de información. Entonces, ¿qué está impulsando esta desigualdad y cómo puede corregirse?</a:t>
            </a:r>
          </a:p>
          <a:p>
            <a:endParaRPr lang="es-HN" dirty="0"/>
          </a:p>
          <a:p>
            <a:r>
              <a:rPr lang="es-HN" dirty="0"/>
              <a:t>El dinero. El dinero y la tecnología son necesarios para producir la investigación. La investigación y el desarrollo de intensidad media, es decir, cuanto dinero del porcentaje del PIB se destina para investigación. En los países de la OCDE fue del 2,4% en 2009. Sin embargo, pocos países en desarrollo había destinado a investigación el 1%. Sin suficientes fondos los investigadores deben dedicar una gran parte de su tiempo en la recaudación de fondos en organizaciones de subvención fuera de sus universidades. Esto significa menos tiempo para invertir en  la propia investigación.</a:t>
            </a:r>
          </a:p>
          <a:p>
            <a:endParaRPr lang="es-HN" dirty="0"/>
          </a:p>
          <a:p>
            <a:r>
              <a:rPr lang="es-HN" dirty="0"/>
              <a:t>Cuando se trata de tecnología, el ancho de banda es una normalidad en el Norte global lo que facilita la conexión con otros investigadores. Internet es mucho más lento y más caro en África, por lo que la colaboración entre los investigadores es más complicada en el continente que para los investigadores de EE.UU., Europa y Asia.</a:t>
            </a:r>
          </a:p>
          <a:p>
            <a:endParaRPr lang="es-HN" dirty="0"/>
          </a:p>
          <a:p>
            <a:r>
              <a:rPr lang="es-HN" dirty="0"/>
              <a:t>Estas cuestiones técnicas, financieras e incluso mecánicas son fáciles de identificar. No todo es dinero y tecnología, hay más cuestiones en liza. Pero en muchos casos no es que no haya investigación, el problema es que es poco visible. Las revistas científicas que publican la investigación que define este extraño mapa no son neutrales, los compromiso económicos y comerciales hacen que los niveles de participación en estos medios de comunicación científica sean desiguales.</a:t>
            </a:r>
          </a:p>
          <a:p>
            <a:endParaRPr lang="es-HN" dirty="0"/>
          </a:p>
          <a:p>
            <a:r>
              <a:rPr lang="es-HN" dirty="0"/>
              <a:t>Un estudio de cuatro revistas de alto impacto en ciencias sociales encontró que estas revistas atrajeron a los autores de muchos países de todo el mundo, pero sus lugares de investigación se encuentran significativamente en Europa y América del Norte. Esto sugiere que los investigadores locales utilizarán sus escasos recursos técnicos y financieros para ser publicado en revistas de alto impacto de ámbito internacional, en lugar de invertir en el desarrollo de la investigación local.</a:t>
            </a:r>
          </a:p>
          <a:p>
            <a:endParaRPr lang="es-HN" dirty="0"/>
          </a:p>
          <a:p>
            <a:r>
              <a:rPr lang="es-HN" dirty="0"/>
              <a:t>Hay otro problema con este mapa “La investigación invisible”, las revistas: mide artículos de revistas de ciencia como la única representación de los resultados de la investigación científica. No tiene en cuenta otros productos y formatos como monografías, documentos de trabajo, informes técnicos y políticos (</a:t>
            </a:r>
            <a:r>
              <a:rPr lang="es-HN" dirty="0" err="1"/>
              <a:t>reports</a:t>
            </a:r>
            <a:r>
              <a:rPr lang="es-HN" dirty="0"/>
              <a:t>) que son los principales mecanismos de comunicación científica en ámbitos como las ciencias sociales y humanidades géneros. Además de interpretar el término ciencia como ciencias puras y </a:t>
            </a:r>
            <a:r>
              <a:rPr lang="es-HN" dirty="0" err="1"/>
              <a:t>aplicadas.Y</a:t>
            </a:r>
            <a:r>
              <a:rPr lang="es-HN" dirty="0"/>
              <a:t> es en estos géneros donde más a menudo prevalece las áreas de investigación de cuestiones más importantes y urgentes en los países en desarrollo. Por lo que sería conveniente establecer mecanismos de demostrar su valía, ya sea a través de nuevas maneras de evaluación científica o de nuevas métricas que valoren el impacto y el valor para el uso y reutilización de esta investigación.</a:t>
            </a:r>
          </a:p>
          <a:p>
            <a:endParaRPr lang="es-HN" dirty="0"/>
          </a:p>
          <a:p>
            <a:r>
              <a:rPr lang="es-HN" dirty="0"/>
              <a:t>Esta situación mejorará gracias a las políticas de acceso abierto que en la actualidad se están desarrollando fundamentalmente en la Unión Europea, el Reino Unido y en otros lugares del norte. Estas políticas aumentarán sustancialmente el volumen de investigación para que los estudiosos y lectores de todo el mundo tengan acceso. Pero hay un peligro irónico en esta disponibilidad más omnipresente. Si el mundo en desarrollo no tiene políticas nacionales y regionales similares y si los recursos no están disponibles para apoyar activamente la difusión abierta en estos países, la investigación del mundo en desarrollo será aún más </a:t>
            </a:r>
            <a:r>
              <a:rPr lang="es-HN" dirty="0" err="1"/>
              <a:t>invisible.Haciéndoles</a:t>
            </a:r>
            <a:r>
              <a:rPr lang="es-HN" dirty="0"/>
              <a:t> más dependientes aún de la capacidad intelectual del Hemisferio Norte.</a:t>
            </a:r>
          </a:p>
          <a:p>
            <a:endParaRPr lang="es-HN" dirty="0"/>
          </a:p>
          <a:p>
            <a:r>
              <a:rPr lang="es-HN" dirty="0"/>
              <a:t>Para comenzar a cambiar el mapa se requerirán varios pasos. En primer lugar, la mejora de la financiación y la infraestructura tecnológica. Al mismo tiempo, las propias percepciones de lo que se considera “ciencia” deben ser ampliadas para extenderse del mismo modo a las ciencias sociales y humanidades. Otro tema relacionado con este es que los resultados de la investigación sean reconocidos más allá de los límites del artículo. Por otro lado, los incentivos y sistemas de recompensa necesitan ser ajustados para alentar y legitimar prácticas científicas más justas, que son posibles en un mundo digital en red.</a:t>
            </a:r>
          </a:p>
          <a:p>
            <a:endParaRPr lang="es-HN" dirty="0"/>
          </a:p>
          <a:p>
            <a:r>
              <a:rPr lang="es-HN" dirty="0"/>
              <a:t>Y, por último, el movimiento de acceso abierto necesita ampliar su enfoque desde el acceso al conocimiento a la plena participación en la creación de conocimiento y en la comunicación académica.</a:t>
            </a:r>
          </a:p>
        </p:txBody>
      </p:sp>
      <p:sp>
        <p:nvSpPr>
          <p:cNvPr id="4" name="3 Marcador de número de diapositiva"/>
          <p:cNvSpPr>
            <a:spLocks noGrp="1"/>
          </p:cNvSpPr>
          <p:nvPr>
            <p:ph type="sldNum" sz="quarter" idx="10"/>
          </p:nvPr>
        </p:nvSpPr>
        <p:spPr/>
        <p:txBody>
          <a:bodyPr/>
          <a:lstStyle/>
          <a:p>
            <a:fld id="{F5DBD82C-C262-4E4C-A633-A400036A5773}" type="slidenum">
              <a:rPr lang="en-US" smtClean="0"/>
              <a:t>13</a:t>
            </a:fld>
            <a:endParaRPr lang="en-US"/>
          </a:p>
        </p:txBody>
      </p:sp>
    </p:spTree>
    <p:extLst>
      <p:ext uri="{BB962C8B-B14F-4D97-AF65-F5344CB8AC3E}">
        <p14:creationId xmlns:p14="http://schemas.microsoft.com/office/powerpoint/2010/main" val="16647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indent="-228600">
              <a:buAutoNum type="arabicPeriod"/>
            </a:pPr>
            <a:r>
              <a:rPr lang="es-MX" dirty="0"/>
              <a:t>Particularmente para crear alianzas de</a:t>
            </a:r>
            <a:r>
              <a:rPr lang="es-MX" baseline="0" dirty="0"/>
              <a:t> larga duración en el tiempo mediante grupos de investigación.</a:t>
            </a:r>
          </a:p>
          <a:p>
            <a:pPr marL="228600" indent="-228600">
              <a:buAutoNum type="arabicPeriod"/>
            </a:pPr>
            <a:r>
              <a:rPr lang="es-MX" dirty="0"/>
              <a:t>Dar un énfasis en todas</a:t>
            </a:r>
            <a:r>
              <a:rPr lang="es-MX" baseline="0" dirty="0"/>
              <a:t> las oportunidades internacionales de investigación para aprovecharlas de forma </a:t>
            </a:r>
            <a:r>
              <a:rPr lang="es-MX" baseline="0" dirty="0" err="1"/>
              <a:t>agil</a:t>
            </a:r>
            <a:r>
              <a:rPr lang="es-MX" baseline="0" dirty="0"/>
              <a:t>.</a:t>
            </a:r>
          </a:p>
          <a:p>
            <a:pPr marL="228600" indent="-228600">
              <a:buAutoNum type="arabicPeriod"/>
            </a:pPr>
            <a:r>
              <a:rPr lang="es-HN" dirty="0"/>
              <a:t>Evitando así un</a:t>
            </a:r>
            <a:r>
              <a:rPr lang="es-HN" baseline="0" dirty="0"/>
              <a:t> 60% del financiamiento de investigación destinado </a:t>
            </a:r>
            <a:r>
              <a:rPr lang="es-HN" baseline="0" dirty="0" err="1"/>
              <a:t>unicamente</a:t>
            </a:r>
            <a:r>
              <a:rPr lang="es-HN" baseline="0" dirty="0"/>
              <a:t> al </a:t>
            </a:r>
            <a:r>
              <a:rPr lang="es-HN" dirty="0"/>
              <a:t>Establecer correlaciones entre la dotación de becas y el número de publicaciones.</a:t>
            </a:r>
          </a:p>
          <a:p>
            <a:r>
              <a:rPr lang="es-MX" dirty="0"/>
              <a:t>4</a:t>
            </a:r>
            <a:r>
              <a:rPr lang="es-MX" baseline="0" dirty="0"/>
              <a:t> y 5 basados en el artículo </a:t>
            </a:r>
            <a:r>
              <a:rPr lang="en-US" sz="1200" b="1" i="0" kern="1200" cap="all" dirty="0">
                <a:solidFill>
                  <a:schemeClr val="tx1"/>
                </a:solidFill>
                <a:effectLst/>
                <a:latin typeface="+mn-lt"/>
                <a:ea typeface="+mn-ea"/>
                <a:cs typeface="+mn-cs"/>
              </a:rPr>
              <a:t>PART ONE OF A FOUR-PART SERIES</a:t>
            </a:r>
            <a:r>
              <a:rPr lang="en-US" sz="1200" b="1" i="0" kern="1200" cap="all"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Who Picks Up the Tab for Science?</a:t>
            </a:r>
            <a:r>
              <a:rPr lang="en-US" sz="1200" b="1" i="0" kern="1200" baseline="0" dirty="0">
                <a:solidFill>
                  <a:schemeClr val="tx1"/>
                </a:solidFill>
                <a:effectLst/>
                <a:latin typeface="+mn-lt"/>
                <a:ea typeface="+mn-ea"/>
                <a:cs typeface="+mn-cs"/>
              </a:rPr>
              <a:t> </a:t>
            </a:r>
            <a:r>
              <a:rPr lang="en-US" sz="1200" b="0" i="0" kern="1200" cap="all" dirty="0">
                <a:solidFill>
                  <a:schemeClr val="tx1"/>
                </a:solidFill>
                <a:effectLst/>
                <a:latin typeface="+mn-lt"/>
                <a:ea typeface="+mn-ea"/>
                <a:cs typeface="+mn-cs"/>
              </a:rPr>
              <a:t>FOR HALF A CENTURY, THE GOVERNMENT FUNDED RESEARCH. TIMES ARE CHANGING. de</a:t>
            </a:r>
            <a:r>
              <a:rPr lang="en-US" sz="1200" b="0" i="0" kern="1200" cap="all" baseline="0" dirty="0">
                <a:solidFill>
                  <a:schemeClr val="tx1"/>
                </a:solidFill>
                <a:effectLst/>
                <a:latin typeface="+mn-lt"/>
                <a:ea typeface="+mn-ea"/>
                <a:cs typeface="+mn-cs"/>
              </a:rPr>
              <a:t> la </a:t>
            </a:r>
            <a:r>
              <a:rPr lang="en-US" sz="1200" b="0" i="0" kern="1200" cap="all" baseline="0" dirty="0" err="1">
                <a:solidFill>
                  <a:schemeClr val="tx1"/>
                </a:solidFill>
                <a:effectLst/>
                <a:latin typeface="+mn-lt"/>
                <a:ea typeface="+mn-ea"/>
                <a:cs typeface="+mn-cs"/>
              </a:rPr>
              <a:t>Revista</a:t>
            </a:r>
            <a:r>
              <a:rPr lang="en-US" sz="1200" b="0" i="0" kern="1200" cap="all" baseline="0" dirty="0">
                <a:solidFill>
                  <a:schemeClr val="tx1"/>
                </a:solidFill>
                <a:effectLst/>
                <a:latin typeface="+mn-lt"/>
                <a:ea typeface="+mn-ea"/>
                <a:cs typeface="+mn-cs"/>
              </a:rPr>
              <a:t> Americana Research. </a:t>
            </a:r>
            <a:r>
              <a:rPr lang="en-US" sz="1200" b="0" i="0" kern="1200" cap="all" baseline="0" dirty="0" err="1">
                <a:solidFill>
                  <a:schemeClr val="tx1"/>
                </a:solidFill>
                <a:effectLst/>
                <a:latin typeface="+mn-lt"/>
                <a:ea typeface="+mn-ea"/>
                <a:cs typeface="+mn-cs"/>
              </a:rPr>
              <a:t>Autor</a:t>
            </a:r>
            <a:r>
              <a:rPr lang="en-US" sz="1200" b="0" i="0" kern="1200" cap="all" baseline="0" dirty="0">
                <a:solidFill>
                  <a:schemeClr val="tx1"/>
                </a:solidFill>
                <a:effectLst/>
                <a:latin typeface="+mn-lt"/>
                <a:ea typeface="+mn-ea"/>
                <a:cs typeface="+mn-cs"/>
              </a:rPr>
              <a:t> ART JAHNKE</a:t>
            </a:r>
            <a:endParaRPr lang="en-US" sz="1200" b="0" i="0" kern="1200" cap="all"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5DBD82C-C262-4E4C-A633-A400036A5773}" type="slidenum">
              <a:rPr lang="en-US" smtClean="0"/>
              <a:t>15</a:t>
            </a:fld>
            <a:endParaRPr lang="en-US"/>
          </a:p>
        </p:txBody>
      </p:sp>
    </p:spTree>
    <p:extLst>
      <p:ext uri="{BB962C8B-B14F-4D97-AF65-F5344CB8AC3E}">
        <p14:creationId xmlns:p14="http://schemas.microsoft.com/office/powerpoint/2010/main" val="3550207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t="2341"/>
          <a:stretch/>
        </p:blipFill>
        <p:spPr>
          <a:xfrm>
            <a:off x="0" y="0"/>
            <a:ext cx="9144000" cy="6900389"/>
          </a:xfrm>
          <a:prstGeom prst="rect">
            <a:avLst/>
          </a:prstGeom>
        </p:spPr>
      </p:pic>
      <p:sp>
        <p:nvSpPr>
          <p:cNvPr id="2" name="Title 1"/>
          <p:cNvSpPr>
            <a:spLocks noGrp="1"/>
          </p:cNvSpPr>
          <p:nvPr>
            <p:ph type="ctrTitle" hasCustomPrompt="1"/>
          </p:nvPr>
        </p:nvSpPr>
        <p:spPr>
          <a:xfrm>
            <a:off x="841731" y="2682642"/>
            <a:ext cx="7307631" cy="1329937"/>
          </a:xfrm>
        </p:spPr>
        <p:txBody>
          <a:bodyPr anchor="b">
            <a:normAutofit/>
          </a:bodyPr>
          <a:lstStyle>
            <a:lvl1pPr algn="l">
              <a:defRPr sz="5400" b="1">
                <a:solidFill>
                  <a:schemeClr val="accent1">
                    <a:lumMod val="50000"/>
                  </a:schemeClr>
                </a:solidFill>
                <a:latin typeface="Arial" charset="0"/>
                <a:ea typeface="Arial" charset="0"/>
                <a:cs typeface="Arial" charset="0"/>
              </a:defRPr>
            </a:lvl1pPr>
          </a:lstStyle>
          <a:p>
            <a:r>
              <a:rPr lang="es-ES" dirty="0"/>
              <a:t>Tema</a:t>
            </a:r>
            <a:endParaRPr lang="en-US" dirty="0"/>
          </a:p>
        </p:txBody>
      </p:sp>
      <p:sp>
        <p:nvSpPr>
          <p:cNvPr id="3" name="Subtitle 2"/>
          <p:cNvSpPr>
            <a:spLocks noGrp="1"/>
          </p:cNvSpPr>
          <p:nvPr>
            <p:ph type="subTitle" idx="1" hasCustomPrompt="1"/>
          </p:nvPr>
        </p:nvSpPr>
        <p:spPr>
          <a:xfrm>
            <a:off x="841731" y="4183378"/>
            <a:ext cx="7159269" cy="1655762"/>
          </a:xfrm>
        </p:spPr>
        <p:txBody>
          <a:bodyPr/>
          <a:lstStyle>
            <a:lvl1pPr marL="0" indent="0" algn="l">
              <a:buNone/>
              <a:defRPr sz="2400">
                <a:solidFill>
                  <a:schemeClr val="accent1">
                    <a:lumMod val="50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Sub Tema</a:t>
            </a:r>
            <a:endParaRPr lang="en-US" dirty="0"/>
          </a:p>
        </p:txBody>
      </p:sp>
    </p:spTree>
    <p:extLst>
      <p:ext uri="{BB962C8B-B14F-4D97-AF65-F5344CB8AC3E}">
        <p14:creationId xmlns:p14="http://schemas.microsoft.com/office/powerpoint/2010/main" val="39879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947"/>
            <a:ext cx="9149344" cy="7069947"/>
          </a:xfrm>
          <a:prstGeom prst="rect">
            <a:avLst/>
          </a:prstGeom>
        </p:spPr>
      </p:pic>
      <p:sp>
        <p:nvSpPr>
          <p:cNvPr id="2" name="Title 1"/>
          <p:cNvSpPr>
            <a:spLocks noGrp="1"/>
          </p:cNvSpPr>
          <p:nvPr>
            <p:ph type="title" hasCustomPrompt="1"/>
          </p:nvPr>
        </p:nvSpPr>
        <p:spPr/>
        <p:txBody>
          <a:bodyPr>
            <a:normAutofit/>
          </a:bodyPr>
          <a:lstStyle>
            <a:lvl1pPr>
              <a:defRPr sz="3600" b="1">
                <a:solidFill>
                  <a:schemeClr val="accent1">
                    <a:lumMod val="50000"/>
                  </a:schemeClr>
                </a:solidFill>
                <a:latin typeface="Arial" charset="0"/>
                <a:ea typeface="Arial" charset="0"/>
                <a:cs typeface="Arial" charset="0"/>
              </a:defRPr>
            </a:lvl1pPr>
          </a:lstStyle>
          <a:p>
            <a:r>
              <a:rPr lang="es-ES" dirty="0"/>
              <a:t>Tema</a:t>
            </a:r>
            <a:endParaRPr lang="en-US" dirty="0"/>
          </a:p>
        </p:txBody>
      </p:sp>
      <p:sp>
        <p:nvSpPr>
          <p:cNvPr id="3" name="Content Placeholder 2"/>
          <p:cNvSpPr>
            <a:spLocks noGrp="1"/>
          </p:cNvSpPr>
          <p:nvPr>
            <p:ph idx="1" hasCustomPrompt="1"/>
          </p:nvPr>
        </p:nvSpPr>
        <p:spPr>
          <a:xfrm>
            <a:off x="628650" y="1825625"/>
            <a:ext cx="7886700" cy="3781888"/>
          </a:xfrm>
        </p:spPr>
        <p:txBody>
          <a:bodyPr>
            <a:normAutofit/>
          </a:bodyPr>
          <a:lstStyle>
            <a:lvl1pPr marL="0" indent="0">
              <a:buNone/>
              <a:defRPr sz="2000">
                <a:solidFill>
                  <a:schemeClr val="accent1">
                    <a:lumMod val="50000"/>
                  </a:schemeClr>
                </a:solidFill>
                <a:latin typeface="Arial" charset="0"/>
                <a:ea typeface="Arial" charset="0"/>
                <a:cs typeface="Arial" charset="0"/>
              </a:defRPr>
            </a:lvl1pPr>
          </a:lstStyle>
          <a:p>
            <a:pPr lvl="0"/>
            <a:r>
              <a:rPr lang="en-US" dirty="0" err="1"/>
              <a:t>Contenido</a:t>
            </a:r>
            <a:endParaRPr lang="en-US" dirty="0"/>
          </a:p>
        </p:txBody>
      </p:sp>
    </p:spTree>
    <p:extLst>
      <p:ext uri="{BB962C8B-B14F-4D97-AF65-F5344CB8AC3E}">
        <p14:creationId xmlns:p14="http://schemas.microsoft.com/office/powerpoint/2010/main" val="289439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825DF-059B-E247-9AE9-3612B3BEAD3E}" type="datetimeFigureOut">
              <a:rPr lang="es-ES_tradnl" smtClean="0"/>
              <a:t>16/10/2018</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59A61-91F2-7042-BC05-C20193041C3B}" type="slidenum">
              <a:rPr lang="es-ES_tradnl" smtClean="0"/>
              <a:t>‹Nº›</a:t>
            </a:fld>
            <a:endParaRPr lang="es-ES_tradnl"/>
          </a:p>
        </p:txBody>
      </p:sp>
    </p:spTree>
    <p:extLst>
      <p:ext uri="{BB962C8B-B14F-4D97-AF65-F5344CB8AC3E}">
        <p14:creationId xmlns:p14="http://schemas.microsoft.com/office/powerpoint/2010/main" val="121987417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84205" y="2342218"/>
            <a:ext cx="8637373" cy="2173563"/>
          </a:xfrm>
        </p:spPr>
        <p:txBody>
          <a:bodyPr>
            <a:noAutofit/>
          </a:bodyPr>
          <a:lstStyle/>
          <a:p>
            <a:r>
              <a:rPr lang="es-ES_tradnl" sz="4400" dirty="0">
                <a:effectLst>
                  <a:outerShdw blurRad="38100" dist="38100" dir="2700000" algn="tl">
                    <a:srgbClr val="000000">
                      <a:alpha val="43137"/>
                    </a:srgbClr>
                  </a:outerShdw>
                </a:effectLst>
              </a:rPr>
              <a:t>Gestión Financiera de la Internacionalización de la Educación Superior </a:t>
            </a:r>
          </a:p>
        </p:txBody>
      </p:sp>
      <p:sp>
        <p:nvSpPr>
          <p:cNvPr id="3" name="Subtítulo 2"/>
          <p:cNvSpPr>
            <a:spLocks noGrp="1"/>
          </p:cNvSpPr>
          <p:nvPr>
            <p:ph type="subTitle" idx="1"/>
          </p:nvPr>
        </p:nvSpPr>
        <p:spPr>
          <a:xfrm>
            <a:off x="1762309" y="5004486"/>
            <a:ext cx="7159269" cy="834654"/>
          </a:xfrm>
        </p:spPr>
        <p:txBody>
          <a:bodyPr>
            <a:normAutofit fontScale="92500"/>
          </a:bodyPr>
          <a:lstStyle/>
          <a:p>
            <a:pPr algn="r"/>
            <a:r>
              <a:rPr lang="es-ES_tradnl" dirty="0"/>
              <a:t>Vicerrector Julio Raudales </a:t>
            </a:r>
          </a:p>
          <a:p>
            <a:r>
              <a:rPr lang="es-ES_tradnl" dirty="0"/>
              <a:t>Universidad Nacional Autónoma de Honduras (UNAH)</a:t>
            </a:r>
          </a:p>
        </p:txBody>
      </p:sp>
    </p:spTree>
    <p:extLst>
      <p:ext uri="{BB962C8B-B14F-4D97-AF65-F5344CB8AC3E}">
        <p14:creationId xmlns:p14="http://schemas.microsoft.com/office/powerpoint/2010/main" val="104724593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6B87392-BB0D-4481-AED6-EFD1CF1130FF}"/>
              </a:ext>
            </a:extLst>
          </p:cNvPr>
          <p:cNvGraphicFramePr/>
          <p:nvPr>
            <p:extLst>
              <p:ext uri="{D42A27DB-BD31-4B8C-83A1-F6EECF244321}">
                <p14:modId xmlns:p14="http://schemas.microsoft.com/office/powerpoint/2010/main" val="2541356194"/>
              </p:ext>
            </p:extLst>
          </p:nvPr>
        </p:nvGraphicFramePr>
        <p:xfrm>
          <a:off x="628650" y="365126"/>
          <a:ext cx="78867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a:extLst>
              <a:ext uri="{FF2B5EF4-FFF2-40B4-BE49-F238E27FC236}">
                <a16:creationId xmlns:a16="http://schemas.microsoft.com/office/drawing/2014/main" id="{E142DFB2-7612-456D-A093-A78D303B86F6}"/>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cs typeface="Arabic Typesetting" panose="03020402040406030203" pitchFamily="66" charset="-78"/>
              </a:rPr>
              <a:t>Dirección de </a:t>
            </a:r>
            <a:r>
              <a:rPr lang="en-US" dirty="0" err="1">
                <a:cs typeface="Arabic Typesetting" panose="03020402040406030203" pitchFamily="66" charset="-78"/>
              </a:rPr>
              <a:t>Posgrados</a:t>
            </a:r>
            <a:r>
              <a:rPr lang="en-US" dirty="0">
                <a:cs typeface="Arabic Typesetting" panose="03020402040406030203" pitchFamily="66" charset="-78"/>
              </a:rPr>
              <a:t> y la Dirección de </a:t>
            </a:r>
            <a:r>
              <a:rPr lang="en-US" dirty="0" err="1">
                <a:cs typeface="Arabic Typesetting" panose="03020402040406030203" pitchFamily="66" charset="-78"/>
              </a:rPr>
              <a:t>Investigación</a:t>
            </a:r>
            <a:r>
              <a:rPr lang="en-US" dirty="0">
                <a:cs typeface="Arabic Typesetting" panose="03020402040406030203" pitchFamily="66" charset="-78"/>
              </a:rPr>
              <a:t> </a:t>
            </a:r>
            <a:r>
              <a:rPr lang="en-US" dirty="0" err="1">
                <a:cs typeface="Arabic Typesetting" panose="03020402040406030203" pitchFamily="66" charset="-78"/>
              </a:rPr>
              <a:t>Científica</a:t>
            </a:r>
            <a:r>
              <a:rPr lang="en-US" dirty="0">
                <a:cs typeface="Arabic Typesetting" panose="03020402040406030203" pitchFamily="66" charset="-78"/>
              </a:rPr>
              <a:t> </a:t>
            </a:r>
            <a:r>
              <a:rPr lang="en-US" dirty="0" err="1">
                <a:cs typeface="Arabic Typesetting" panose="03020402040406030203" pitchFamily="66" charset="-78"/>
              </a:rPr>
              <a:t>en</a:t>
            </a:r>
            <a:r>
              <a:rPr lang="en-US" dirty="0">
                <a:cs typeface="Arabic Typesetting" panose="03020402040406030203" pitchFamily="66" charset="-78"/>
              </a:rPr>
              <a:t> la UNAH con </a:t>
            </a:r>
            <a:r>
              <a:rPr lang="en-US" dirty="0" err="1">
                <a:cs typeface="Arabic Typesetting" panose="03020402040406030203" pitchFamily="66" charset="-78"/>
              </a:rPr>
              <a:t>proyectos</a:t>
            </a:r>
            <a:r>
              <a:rPr lang="en-US" dirty="0">
                <a:cs typeface="Arabic Typesetting" panose="03020402040406030203" pitchFamily="66" charset="-78"/>
              </a:rPr>
              <a:t> </a:t>
            </a:r>
            <a:r>
              <a:rPr lang="en-US" dirty="0" err="1">
                <a:cs typeface="Arabic Typesetting" panose="03020402040406030203" pitchFamily="66" charset="-78"/>
              </a:rPr>
              <a:t>internacionales</a:t>
            </a:r>
            <a:r>
              <a:rPr lang="en-US" dirty="0">
                <a:cs typeface="Arabic Typesetting" panose="03020402040406030203" pitchFamily="66" charset="-78"/>
              </a:rPr>
              <a:t> </a:t>
            </a:r>
            <a:r>
              <a:rPr lang="en-US" dirty="0" err="1">
                <a:cs typeface="Arabic Typesetting" panose="03020402040406030203" pitchFamily="66" charset="-78"/>
              </a:rPr>
              <a:t>en</a:t>
            </a:r>
            <a:r>
              <a:rPr lang="en-US" dirty="0">
                <a:cs typeface="Arabic Typesetting" panose="03020402040406030203" pitchFamily="66" charset="-78"/>
              </a:rPr>
              <a:t> </a:t>
            </a:r>
            <a:r>
              <a:rPr lang="en-US" dirty="0" err="1">
                <a:cs typeface="Arabic Typesetting" panose="03020402040406030203" pitchFamily="66" charset="-78"/>
              </a:rPr>
              <a:t>todas</a:t>
            </a:r>
            <a:r>
              <a:rPr lang="en-US" dirty="0">
                <a:cs typeface="Arabic Typesetting" panose="03020402040406030203" pitchFamily="66" charset="-78"/>
              </a:rPr>
              <a:t> las </a:t>
            </a:r>
            <a:r>
              <a:rPr lang="en-US" dirty="0" err="1">
                <a:cs typeface="Arabic Typesetting" panose="03020402040406030203" pitchFamily="66" charset="-78"/>
              </a:rPr>
              <a:t>áreas</a:t>
            </a:r>
            <a:r>
              <a:rPr lang="en-US" dirty="0">
                <a:cs typeface="Arabic Typesetting" panose="03020402040406030203" pitchFamily="66" charset="-78"/>
              </a:rPr>
              <a:t> del </a:t>
            </a:r>
            <a:r>
              <a:rPr lang="en-US" dirty="0" err="1">
                <a:cs typeface="Arabic Typesetting" panose="03020402040406030203" pitchFamily="66" charset="-78"/>
              </a:rPr>
              <a:t>conocimiento</a:t>
            </a:r>
            <a:r>
              <a:rPr lang="en-US" dirty="0">
                <a:cs typeface="Arabic Typesetting" panose="03020402040406030203" pitchFamily="66" charset="-78"/>
              </a:rPr>
              <a:t>. </a:t>
            </a:r>
          </a:p>
          <a:p>
            <a:pPr marL="342900" indent="-342900">
              <a:buFont typeface="Arial" panose="020B0604020202020204" pitchFamily="34" charset="0"/>
              <a:buChar char="•"/>
            </a:pPr>
            <a:r>
              <a:rPr lang="en-US" dirty="0" err="1">
                <a:cs typeface="Arabic Typesetting" panose="03020402040406030203" pitchFamily="66" charset="-78"/>
              </a:rPr>
              <a:t>Formulación</a:t>
            </a:r>
            <a:r>
              <a:rPr lang="en-US" dirty="0">
                <a:cs typeface="Arabic Typesetting" panose="03020402040406030203" pitchFamily="66" charset="-78"/>
              </a:rPr>
              <a:t> del </a:t>
            </a:r>
            <a:r>
              <a:rPr lang="en-US" dirty="0" err="1">
                <a:cs typeface="Arabic Typesetting" panose="03020402040406030203" pitchFamily="66" charset="-78"/>
              </a:rPr>
              <a:t>Consejo</a:t>
            </a:r>
            <a:r>
              <a:rPr lang="en-US" dirty="0">
                <a:cs typeface="Arabic Typesetting" panose="03020402040406030203" pitchFamily="66" charset="-78"/>
              </a:rPr>
              <a:t> y </a:t>
            </a:r>
            <a:r>
              <a:rPr lang="en-US" dirty="0" err="1">
                <a:cs typeface="Arabic Typesetting" panose="03020402040406030203" pitchFamily="66" charset="-78"/>
              </a:rPr>
              <a:t>Politica</a:t>
            </a:r>
            <a:r>
              <a:rPr lang="en-US" dirty="0">
                <a:cs typeface="Arabic Typesetting" panose="03020402040406030203" pitchFamily="66" charset="-78"/>
              </a:rPr>
              <a:t> de </a:t>
            </a:r>
            <a:r>
              <a:rPr lang="en-US" dirty="0" err="1">
                <a:cs typeface="Arabic Typesetting" panose="03020402040406030203" pitchFamily="66" charset="-78"/>
              </a:rPr>
              <a:t>Investigación</a:t>
            </a:r>
            <a:r>
              <a:rPr lang="en-US" dirty="0">
                <a:cs typeface="Arabic Typesetting" panose="03020402040406030203" pitchFamily="66" charset="-78"/>
              </a:rPr>
              <a:t> </a:t>
            </a:r>
            <a:r>
              <a:rPr lang="en-US" dirty="0" err="1">
                <a:cs typeface="Arabic Typesetting" panose="03020402040406030203" pitchFamily="66" charset="-78"/>
              </a:rPr>
              <a:t>Científica</a:t>
            </a:r>
            <a:r>
              <a:rPr lang="en-US" dirty="0">
                <a:cs typeface="Arabic Typesetting" panose="03020402040406030203" pitchFamily="66" charset="-78"/>
              </a:rPr>
              <a:t> de la UNAH.</a:t>
            </a:r>
          </a:p>
          <a:p>
            <a:pPr marL="342900" indent="-342900">
              <a:buFont typeface="Arial" panose="020B0604020202020204" pitchFamily="34" charset="0"/>
              <a:buChar char="•"/>
            </a:pPr>
            <a:r>
              <a:rPr lang="en-US" dirty="0" err="1">
                <a:cs typeface="Arabic Typesetting" panose="03020402040406030203" pitchFamily="66" charset="-78"/>
              </a:rPr>
              <a:t>Procesos</a:t>
            </a:r>
            <a:r>
              <a:rPr lang="en-US" dirty="0">
                <a:cs typeface="Arabic Typesetting" panose="03020402040406030203" pitchFamily="66" charset="-78"/>
              </a:rPr>
              <a:t> de </a:t>
            </a:r>
            <a:r>
              <a:rPr lang="en-US" dirty="0" err="1">
                <a:cs typeface="Arabic Typesetting" panose="03020402040406030203" pitchFamily="66" charset="-78"/>
              </a:rPr>
              <a:t>capacitación</a:t>
            </a:r>
            <a:r>
              <a:rPr lang="en-US" dirty="0">
                <a:cs typeface="Arabic Typesetting" panose="03020402040406030203" pitchFamily="66" charset="-78"/>
              </a:rPr>
              <a:t> a </a:t>
            </a:r>
            <a:r>
              <a:rPr lang="en-US" dirty="0" err="1">
                <a:cs typeface="Arabic Typesetting" panose="03020402040406030203" pitchFamily="66" charset="-78"/>
              </a:rPr>
              <a:t>investigadores</a:t>
            </a:r>
            <a:r>
              <a:rPr lang="en-US" dirty="0">
                <a:cs typeface="Arabic Typesetting" panose="03020402040406030203" pitchFamily="66" charset="-78"/>
              </a:rPr>
              <a:t> y </a:t>
            </a:r>
            <a:r>
              <a:rPr lang="en-US" dirty="0" err="1">
                <a:cs typeface="Arabic Typesetting" panose="03020402040406030203" pitchFamily="66" charset="-78"/>
              </a:rPr>
              <a:t>promoción</a:t>
            </a:r>
            <a:r>
              <a:rPr lang="en-US" dirty="0">
                <a:cs typeface="Arabic Typesetting" panose="03020402040406030203" pitchFamily="66" charset="-78"/>
              </a:rPr>
              <a:t> de estancias </a:t>
            </a:r>
            <a:r>
              <a:rPr lang="en-US" dirty="0" err="1">
                <a:cs typeface="Arabic Typesetting" panose="03020402040406030203" pitchFamily="66" charset="-78"/>
              </a:rPr>
              <a:t>cortas</a:t>
            </a:r>
            <a:r>
              <a:rPr lang="en-US" dirty="0">
                <a:cs typeface="Arabic Typesetting" panose="03020402040406030203" pitchFamily="66" charset="-78"/>
              </a:rPr>
              <a:t> para </a:t>
            </a:r>
            <a:r>
              <a:rPr lang="en-US" dirty="0" err="1">
                <a:cs typeface="Arabic Typesetting" panose="03020402040406030203" pitchFamily="66" charset="-78"/>
              </a:rPr>
              <a:t>formación</a:t>
            </a:r>
            <a:r>
              <a:rPr lang="en-US" dirty="0">
                <a:cs typeface="Arabic Typesetting" panose="03020402040406030203" pitchFamily="66" charset="-78"/>
              </a:rPr>
              <a:t> </a:t>
            </a:r>
            <a:r>
              <a:rPr lang="en-US" dirty="0" err="1">
                <a:cs typeface="Arabic Typesetting" panose="03020402040406030203" pitchFamily="66" charset="-78"/>
              </a:rPr>
              <a:t>en</a:t>
            </a:r>
            <a:r>
              <a:rPr lang="en-US" dirty="0">
                <a:cs typeface="Arabic Typesetting" panose="03020402040406030203" pitchFamily="66" charset="-78"/>
              </a:rPr>
              <a:t> Israel, India, China, UE, etc.</a:t>
            </a:r>
          </a:p>
          <a:p>
            <a:pPr marL="342900" indent="-342900">
              <a:buFont typeface="Arial" panose="020B0604020202020204" pitchFamily="34" charset="0"/>
              <a:buChar char="•"/>
            </a:pPr>
            <a:r>
              <a:rPr lang="en-US" dirty="0" err="1">
                <a:cs typeface="Arabic Typesetting" panose="03020402040406030203" pitchFamily="66" charset="-78"/>
              </a:rPr>
              <a:t>Apoyo</a:t>
            </a:r>
            <a:r>
              <a:rPr lang="en-US" dirty="0">
                <a:cs typeface="Arabic Typesetting" panose="03020402040406030203" pitchFamily="66" charset="-78"/>
              </a:rPr>
              <a:t> </a:t>
            </a:r>
            <a:r>
              <a:rPr lang="en-US" dirty="0" err="1">
                <a:cs typeface="Arabic Typesetting" panose="03020402040406030203" pitchFamily="66" charset="-78"/>
              </a:rPr>
              <a:t>institucional</a:t>
            </a:r>
            <a:r>
              <a:rPr lang="en-US" dirty="0">
                <a:cs typeface="Arabic Typesetting" panose="03020402040406030203" pitchFamily="66" charset="-78"/>
              </a:rPr>
              <a:t> </a:t>
            </a:r>
            <a:r>
              <a:rPr lang="en-US" dirty="0" err="1">
                <a:cs typeface="Arabic Typesetting" panose="03020402040406030203" pitchFamily="66" charset="-78"/>
              </a:rPr>
              <a:t>enfocado</a:t>
            </a:r>
            <a:r>
              <a:rPr lang="en-US" dirty="0">
                <a:cs typeface="Arabic Typesetting" panose="03020402040406030203" pitchFamily="66" charset="-78"/>
              </a:rPr>
              <a:t> </a:t>
            </a:r>
            <a:r>
              <a:rPr lang="en-US" dirty="0" err="1">
                <a:cs typeface="Arabic Typesetting" panose="03020402040406030203" pitchFamily="66" charset="-78"/>
              </a:rPr>
              <a:t>en</a:t>
            </a:r>
            <a:r>
              <a:rPr lang="en-US" dirty="0">
                <a:cs typeface="Arabic Typesetting" panose="03020402040406030203" pitchFamily="66" charset="-78"/>
              </a:rPr>
              <a:t> la </a:t>
            </a:r>
            <a:r>
              <a:rPr lang="en-US" dirty="0" err="1">
                <a:cs typeface="Arabic Typesetting" panose="03020402040406030203" pitchFamily="66" charset="-78"/>
              </a:rPr>
              <a:t>creación</a:t>
            </a:r>
            <a:r>
              <a:rPr lang="en-US" dirty="0">
                <a:cs typeface="Arabic Typesetting" panose="03020402040406030203" pitchFamily="66" charset="-78"/>
              </a:rPr>
              <a:t> de </a:t>
            </a:r>
            <a:r>
              <a:rPr lang="en-US" dirty="0" err="1">
                <a:cs typeface="Arabic Typesetting" panose="03020402040406030203" pitchFamily="66" charset="-78"/>
              </a:rPr>
              <a:t>grupos</a:t>
            </a:r>
            <a:r>
              <a:rPr lang="en-US" dirty="0">
                <a:cs typeface="Arabic Typesetting" panose="03020402040406030203" pitchFamily="66" charset="-78"/>
              </a:rPr>
              <a:t> de </a:t>
            </a:r>
            <a:r>
              <a:rPr lang="en-US" dirty="0" err="1">
                <a:cs typeface="Arabic Typesetting" panose="03020402040406030203" pitchFamily="66" charset="-78"/>
              </a:rPr>
              <a:t>investigación</a:t>
            </a:r>
            <a:r>
              <a:rPr lang="en-US" dirty="0">
                <a:cs typeface="Arabic Typesetting" panose="03020402040406030203" pitchFamily="66" charset="-78"/>
              </a:rPr>
              <a:t>.</a:t>
            </a:r>
          </a:p>
          <a:p>
            <a:pPr marL="342900" indent="-342900">
              <a:buFont typeface="Arial" panose="020B0604020202020204" pitchFamily="34" charset="0"/>
              <a:buChar char="•"/>
            </a:pPr>
            <a:r>
              <a:rPr lang="en-US" dirty="0">
                <a:cs typeface="Arabic Typesetting" panose="03020402040406030203" pitchFamily="66" charset="-78"/>
              </a:rPr>
              <a:t>Desarrollo de </a:t>
            </a:r>
            <a:r>
              <a:rPr lang="en-US" dirty="0" err="1">
                <a:cs typeface="Arabic Typesetting" panose="03020402040406030203" pitchFamily="66" charset="-78"/>
              </a:rPr>
              <a:t>espacios</a:t>
            </a:r>
            <a:r>
              <a:rPr lang="en-US" dirty="0">
                <a:cs typeface="Arabic Typesetting" panose="03020402040406030203" pitchFamily="66" charset="-78"/>
              </a:rPr>
              <a:t> de </a:t>
            </a:r>
            <a:r>
              <a:rPr lang="en-US" dirty="0" err="1">
                <a:cs typeface="Arabic Typesetting" panose="03020402040406030203" pitchFamily="66" charset="-78"/>
              </a:rPr>
              <a:t>investigación</a:t>
            </a:r>
            <a:r>
              <a:rPr lang="en-US" dirty="0">
                <a:cs typeface="Arabic Typesetting" panose="03020402040406030203" pitchFamily="66" charset="-78"/>
              </a:rPr>
              <a:t>: </a:t>
            </a:r>
            <a:r>
              <a:rPr lang="en-US" dirty="0" err="1">
                <a:cs typeface="Arabic Typesetting" panose="03020402040406030203" pitchFamily="66" charset="-78"/>
              </a:rPr>
              <a:t>laboratorios</a:t>
            </a:r>
            <a:r>
              <a:rPr lang="en-US" dirty="0">
                <a:cs typeface="Arabic Typesetting" panose="03020402040406030203" pitchFamily="66" charset="-78"/>
              </a:rPr>
              <a:t>, </a:t>
            </a:r>
            <a:r>
              <a:rPr lang="en-US" dirty="0" err="1">
                <a:cs typeface="Arabic Typesetting" panose="03020402040406030203" pitchFamily="66" charset="-78"/>
              </a:rPr>
              <a:t>Institutos</a:t>
            </a:r>
            <a:r>
              <a:rPr lang="en-US" dirty="0">
                <a:cs typeface="Arabic Typesetting" panose="03020402040406030203" pitchFamily="66" charset="-78"/>
              </a:rPr>
              <a:t> de </a:t>
            </a:r>
            <a:r>
              <a:rPr lang="en-US" dirty="0" err="1">
                <a:cs typeface="Arabic Typesetting" panose="03020402040406030203" pitchFamily="66" charset="-78"/>
              </a:rPr>
              <a:t>Investigación</a:t>
            </a:r>
            <a:r>
              <a:rPr lang="en-US" dirty="0">
                <a:cs typeface="Arabic Typesetting" panose="03020402040406030203" pitchFamily="66" charset="-78"/>
              </a:rPr>
              <a:t>, etc. </a:t>
            </a:r>
            <a:r>
              <a:rPr lang="en-US" dirty="0" err="1">
                <a:cs typeface="Arabic Typesetting" panose="03020402040406030203" pitchFamily="66" charset="-78"/>
              </a:rPr>
              <a:t>permitiendo</a:t>
            </a:r>
            <a:r>
              <a:rPr lang="en-US" dirty="0">
                <a:cs typeface="Arabic Typesetting" panose="03020402040406030203" pitchFamily="66" charset="-78"/>
              </a:rPr>
              <a:t> el </a:t>
            </a:r>
            <a:r>
              <a:rPr lang="en-US" dirty="0" err="1">
                <a:cs typeface="Arabic Typesetting" panose="03020402040406030203" pitchFamily="66" charset="-78"/>
              </a:rPr>
              <a:t>trabajo</a:t>
            </a:r>
            <a:r>
              <a:rPr lang="en-US" dirty="0">
                <a:cs typeface="Arabic Typesetting" panose="03020402040406030203" pitchFamily="66" charset="-78"/>
              </a:rPr>
              <a:t> con pares </a:t>
            </a:r>
            <a:r>
              <a:rPr lang="en-US" dirty="0" err="1">
                <a:cs typeface="Arabic Typesetting" panose="03020402040406030203" pitchFamily="66" charset="-78"/>
              </a:rPr>
              <a:t>internacionales</a:t>
            </a:r>
            <a:r>
              <a:rPr lang="en-US" dirty="0">
                <a:cs typeface="Arabic Typesetting" panose="03020402040406030203" pitchFamily="66" charset="-78"/>
              </a:rPr>
              <a:t> </a:t>
            </a:r>
          </a:p>
          <a:p>
            <a:endParaRPr lang="en-US" dirty="0"/>
          </a:p>
        </p:txBody>
      </p:sp>
    </p:spTree>
    <p:extLst>
      <p:ext uri="{BB962C8B-B14F-4D97-AF65-F5344CB8AC3E}">
        <p14:creationId xmlns:p14="http://schemas.microsoft.com/office/powerpoint/2010/main" val="414719659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F7B6D-E2A2-4827-96B1-6DA1A18AC31F}"/>
              </a:ext>
            </a:extLst>
          </p:cNvPr>
          <p:cNvSpPr>
            <a:spLocks noGrp="1"/>
          </p:cNvSpPr>
          <p:nvPr>
            <p:ph type="title"/>
          </p:nvPr>
        </p:nvSpPr>
        <p:spPr/>
        <p:txBody>
          <a:bodyPr>
            <a:normAutofit fontScale="90000"/>
          </a:bodyPr>
          <a:lstStyle/>
          <a:p>
            <a:r>
              <a:rPr lang="es-ES" dirty="0"/>
              <a:t>Algunos resultados tangibles del respaldo institucional y financiero en la producción científica en la UNAH</a:t>
            </a:r>
            <a:endParaRPr lang="en-US" dirty="0"/>
          </a:p>
        </p:txBody>
      </p:sp>
      <p:sp>
        <p:nvSpPr>
          <p:cNvPr id="4" name="Content Placeholder 7">
            <a:extLst>
              <a:ext uri="{FF2B5EF4-FFF2-40B4-BE49-F238E27FC236}">
                <a16:creationId xmlns:a16="http://schemas.microsoft.com/office/drawing/2014/main" id="{80B725A2-BC04-4C06-A368-2F3C1196134D}"/>
              </a:ext>
            </a:extLst>
          </p:cNvPr>
          <p:cNvSpPr>
            <a:spLocks noGrp="1"/>
          </p:cNvSpPr>
          <p:nvPr>
            <p:ph idx="1"/>
          </p:nvPr>
        </p:nvSpPr>
        <p:spPr>
          <a:xfrm>
            <a:off x="0" y="1847164"/>
            <a:ext cx="4361935" cy="4034652"/>
          </a:xfrm>
        </p:spPr>
        <p:txBody>
          <a:bodyPr>
            <a:normAutofit fontScale="77500" lnSpcReduction="20000"/>
          </a:bodyPr>
          <a:lstStyle/>
          <a:p>
            <a:r>
              <a:rPr lang="x-none" dirty="0">
                <a:cs typeface="Arabic Typesetting" panose="03020402040406030203" pitchFamily="66" charset="-78"/>
              </a:rPr>
              <a:t>Becas  233</a:t>
            </a:r>
          </a:p>
          <a:p>
            <a:r>
              <a:rPr lang="x-none" dirty="0">
                <a:cs typeface="Arabic Typesetting" panose="03020402040406030203" pitchFamily="66" charset="-78"/>
              </a:rPr>
              <a:t>Monto de 40,5 millones Lps.</a:t>
            </a:r>
          </a:p>
          <a:p>
            <a:pPr lvl="1">
              <a:buFont typeface="Wingdings" panose="05000000000000000000" pitchFamily="2" charset="2"/>
              <a:buChar char="ü"/>
            </a:pPr>
            <a:r>
              <a:rPr lang="x-none" dirty="0">
                <a:cs typeface="Arabic Typesetting" panose="03020402040406030203" pitchFamily="66" charset="-78"/>
              </a:rPr>
              <a:t>60% (Eje 3:población y condiciones de vida)</a:t>
            </a:r>
          </a:p>
          <a:p>
            <a:pPr lvl="1">
              <a:buFont typeface="Wingdings" panose="05000000000000000000" pitchFamily="2" charset="2"/>
              <a:buChar char="ü"/>
            </a:pPr>
            <a:r>
              <a:rPr lang="x-none" dirty="0">
                <a:cs typeface="Arabic Typesetting" panose="03020402040406030203" pitchFamily="66" charset="-78"/>
              </a:rPr>
              <a:t>58% (Ciencias, Ciencias Económicas, Ciencias Sociales y Ciencias Médicas)</a:t>
            </a:r>
          </a:p>
          <a:p>
            <a:pPr lvl="1">
              <a:buFont typeface="Wingdings" panose="05000000000000000000" pitchFamily="2" charset="2"/>
              <a:buChar char="ü"/>
            </a:pPr>
            <a:r>
              <a:rPr lang="x-none" dirty="0">
                <a:cs typeface="Arabic Typesetting" panose="03020402040406030203" pitchFamily="66" charset="-78"/>
              </a:rPr>
              <a:t>9% corresponde a becas para Centros Regionales (73% CURLA)</a:t>
            </a:r>
            <a:endParaRPr lang="en-US" dirty="0">
              <a:cs typeface="Arabic Typesetting" panose="03020402040406030203" pitchFamily="66" charset="-78"/>
            </a:endParaRPr>
          </a:p>
          <a:p>
            <a:r>
              <a:rPr lang="x-none" dirty="0">
                <a:cs typeface="Arabic Typesetting" panose="03020402040406030203" pitchFamily="66" charset="-78"/>
              </a:rPr>
              <a:t>Premios de investigación  34</a:t>
            </a:r>
          </a:p>
          <a:p>
            <a:r>
              <a:rPr lang="x-none" dirty="0">
                <a:cs typeface="Arabic Typesetting" panose="03020402040406030203" pitchFamily="66" charset="-78"/>
              </a:rPr>
              <a:t>Investigadores activos   106</a:t>
            </a:r>
          </a:p>
          <a:p>
            <a:r>
              <a:rPr lang="x-none" dirty="0">
                <a:cs typeface="Arabic Typesetting" panose="03020402040406030203" pitchFamily="66" charset="-78"/>
              </a:rPr>
              <a:t>No. de publicaciones 968 </a:t>
            </a:r>
          </a:p>
          <a:p>
            <a:pPr lvl="1">
              <a:buFont typeface="Wingdings" panose="05000000000000000000" pitchFamily="2" charset="2"/>
              <a:buChar char="ü"/>
            </a:pPr>
            <a:r>
              <a:rPr lang="x-none" dirty="0">
                <a:cs typeface="Arabic Typesetting" panose="03020402040406030203" pitchFamily="66" charset="-78"/>
              </a:rPr>
              <a:t>56% Medicina</a:t>
            </a:r>
          </a:p>
          <a:p>
            <a:pPr lvl="1">
              <a:buFont typeface="Wingdings" panose="05000000000000000000" pitchFamily="2" charset="2"/>
              <a:buChar char="ü"/>
            </a:pPr>
            <a:r>
              <a:rPr lang="x-none" dirty="0">
                <a:cs typeface="Arabic Typesetting" panose="03020402040406030203" pitchFamily="66" charset="-78"/>
              </a:rPr>
              <a:t>28% son internacionales</a:t>
            </a:r>
          </a:p>
          <a:p>
            <a:r>
              <a:rPr lang="x-none" dirty="0">
                <a:cs typeface="Arabic Typesetting" panose="03020402040406030203" pitchFamily="66" charset="-78"/>
              </a:rPr>
              <a:t>Institutos 7</a:t>
            </a:r>
          </a:p>
        </p:txBody>
      </p:sp>
      <p:graphicFrame>
        <p:nvGraphicFramePr>
          <p:cNvPr id="5" name="2 Gráfico">
            <a:extLst>
              <a:ext uri="{FF2B5EF4-FFF2-40B4-BE49-F238E27FC236}">
                <a16:creationId xmlns:a16="http://schemas.microsoft.com/office/drawing/2014/main" id="{59880A22-FB84-4BFE-A6A3-2262384158C1}"/>
              </a:ext>
            </a:extLst>
          </p:cNvPr>
          <p:cNvGraphicFramePr>
            <a:graphicFrameLocks/>
          </p:cNvGraphicFramePr>
          <p:nvPr>
            <p:extLst>
              <p:ext uri="{D42A27DB-BD31-4B8C-83A1-F6EECF244321}">
                <p14:modId xmlns:p14="http://schemas.microsoft.com/office/powerpoint/2010/main" val="536564937"/>
              </p:ext>
            </p:extLst>
          </p:nvPr>
        </p:nvGraphicFramePr>
        <p:xfrm>
          <a:off x="4241483" y="2421924"/>
          <a:ext cx="4902517" cy="27670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0600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28 Grupo"/>
          <p:cNvGrpSpPr/>
          <p:nvPr/>
        </p:nvGrpSpPr>
        <p:grpSpPr>
          <a:xfrm>
            <a:off x="325756" y="1299247"/>
            <a:ext cx="4815431" cy="4425279"/>
            <a:chOff x="-1144034" y="-621361"/>
            <a:chExt cx="7636503" cy="7111063"/>
          </a:xfrm>
        </p:grpSpPr>
        <p:pic>
          <p:nvPicPr>
            <p:cNvPr id="4100" name="Picture 4" descr="https://upload.wikimedia.org/wikipedia/commons/thumb/d/d3/America-blank-map-01.svg/2000px-America-blank-map-01.svg.png"/>
            <p:cNvPicPr>
              <a:picLocks noChangeAspect="1" noChangeArrowheads="1"/>
            </p:cNvPicPr>
            <p:nvPr/>
          </p:nvPicPr>
          <p:blipFill rotWithShape="1">
            <a:blip r:embed="rId3">
              <a:extLst>
                <a:ext uri="{28A0092B-C50C-407E-A947-70E740481C1C}">
                  <a14:useLocalDpi xmlns:a14="http://schemas.microsoft.com/office/drawing/2010/main" val="0"/>
                </a:ext>
              </a:extLst>
            </a:blip>
            <a:srcRect l="32637" t="31909" r="43659" b="49015"/>
            <a:stretch/>
          </p:blipFill>
          <p:spPr bwMode="auto">
            <a:xfrm>
              <a:off x="-1144034" y="696307"/>
              <a:ext cx="7428751" cy="5793395"/>
            </a:xfrm>
            <a:prstGeom prst="rect">
              <a:avLst/>
            </a:prstGeom>
            <a:noFill/>
            <a:extLst>
              <a:ext uri="{909E8E84-426E-40DD-AFC4-6F175D3DCCD1}">
                <a14:hiddenFill xmlns:a14="http://schemas.microsoft.com/office/drawing/2010/main">
                  <a:solidFill>
                    <a:srgbClr val="FFFFFF"/>
                  </a:solidFill>
                </a14:hiddenFill>
              </a:ext>
            </a:extLst>
          </p:spPr>
        </p:pic>
        <p:sp>
          <p:nvSpPr>
            <p:cNvPr id="28" name="27 Rectángulo"/>
            <p:cNvSpPr/>
            <p:nvPr/>
          </p:nvSpPr>
          <p:spPr>
            <a:xfrm>
              <a:off x="2688800" y="-621361"/>
              <a:ext cx="3803669" cy="3279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grpSp>
      <p:sp>
        <p:nvSpPr>
          <p:cNvPr id="2" name="Title 1"/>
          <p:cNvSpPr>
            <a:spLocks noGrp="1"/>
          </p:cNvSpPr>
          <p:nvPr>
            <p:ph type="title"/>
          </p:nvPr>
        </p:nvSpPr>
        <p:spPr>
          <a:xfrm>
            <a:off x="0" y="982504"/>
            <a:ext cx="9144000" cy="994172"/>
          </a:xfrm>
        </p:spPr>
        <p:txBody>
          <a:bodyPr>
            <a:normAutofit fontScale="90000"/>
          </a:bodyPr>
          <a:lstStyle/>
          <a:p>
            <a:pPr algn="ctr"/>
            <a:r>
              <a:rPr lang="es-MX" b="1" dirty="0">
                <a:effectLst>
                  <a:outerShdw blurRad="38100" dist="38100" dir="2700000" algn="tl">
                    <a:srgbClr val="000000">
                      <a:alpha val="43137"/>
                    </a:srgbClr>
                  </a:outerShdw>
                </a:effectLst>
              </a:rPr>
              <a:t>Comparativo del presupuesto destinado </a:t>
            </a:r>
            <a:r>
              <a:rPr lang="x-none" b="1" dirty="0">
                <a:effectLst>
                  <a:outerShdw blurRad="38100" dist="38100" dir="2700000" algn="tl">
                    <a:srgbClr val="000000">
                      <a:alpha val="43137"/>
                    </a:srgbClr>
                  </a:outerShdw>
                </a:effectLst>
              </a:rPr>
              <a:t>hacia la investigación</a:t>
            </a:r>
            <a:endParaRPr lang="en-US" b="1" dirty="0">
              <a:effectLst>
                <a:outerShdw blurRad="38100" dist="38100" dir="2700000" algn="tl">
                  <a:srgbClr val="000000">
                    <a:alpha val="43137"/>
                  </a:srgbClr>
                </a:outerShdw>
              </a:effectLst>
            </a:endParaRPr>
          </a:p>
        </p:txBody>
      </p:sp>
      <p:grpSp>
        <p:nvGrpSpPr>
          <p:cNvPr id="20" name="19 Grupo"/>
          <p:cNvGrpSpPr/>
          <p:nvPr/>
        </p:nvGrpSpPr>
        <p:grpSpPr>
          <a:xfrm rot="21386435">
            <a:off x="2547977" y="4044080"/>
            <a:ext cx="1161575" cy="476300"/>
            <a:chOff x="1893951" y="3237591"/>
            <a:chExt cx="1548766" cy="635066"/>
          </a:xfrm>
        </p:grpSpPr>
        <p:cxnSp>
          <p:nvCxnSpPr>
            <p:cNvPr id="21" name="20 Conector recto"/>
            <p:cNvCxnSpPr/>
            <p:nvPr/>
          </p:nvCxnSpPr>
          <p:spPr>
            <a:xfrm rot="213565" flipV="1">
              <a:off x="1893951" y="3237591"/>
              <a:ext cx="661946" cy="63506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213565">
              <a:off x="2542814" y="3252593"/>
              <a:ext cx="276557" cy="9399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22 Conector"/>
            <p:cNvSpPr/>
            <p:nvPr/>
          </p:nvSpPr>
          <p:spPr>
            <a:xfrm>
              <a:off x="2793205" y="3316815"/>
              <a:ext cx="144000" cy="14400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sp>
          <p:nvSpPr>
            <p:cNvPr id="24" name="23 Lágrima"/>
            <p:cNvSpPr/>
            <p:nvPr/>
          </p:nvSpPr>
          <p:spPr>
            <a:xfrm rot="8277624">
              <a:off x="2958242" y="3365957"/>
              <a:ext cx="484475" cy="463946"/>
            </a:xfrm>
            <a:prstGeom prst="teardrop">
              <a:avLst>
                <a:gd name="adj" fmla="val 13362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sp>
          <p:nvSpPr>
            <p:cNvPr id="25" name="24 Conector"/>
            <p:cNvSpPr/>
            <p:nvPr/>
          </p:nvSpPr>
          <p:spPr>
            <a:xfrm>
              <a:off x="3078561" y="3463443"/>
              <a:ext cx="252000" cy="288000"/>
            </a:xfrm>
            <a:prstGeom prst="flowChartConnec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grpSp>
      <p:grpSp>
        <p:nvGrpSpPr>
          <p:cNvPr id="34" name="33 Grupo"/>
          <p:cNvGrpSpPr/>
          <p:nvPr/>
        </p:nvGrpSpPr>
        <p:grpSpPr>
          <a:xfrm>
            <a:off x="1986320" y="3024453"/>
            <a:ext cx="869465" cy="579646"/>
            <a:chOff x="3102907" y="2976100"/>
            <a:chExt cx="1159287" cy="772861"/>
          </a:xfrm>
        </p:grpSpPr>
        <p:cxnSp>
          <p:nvCxnSpPr>
            <p:cNvPr id="35" name="34 Conector recto"/>
            <p:cNvCxnSpPr/>
            <p:nvPr/>
          </p:nvCxnSpPr>
          <p:spPr>
            <a:xfrm flipH="1">
              <a:off x="3534525" y="2987040"/>
              <a:ext cx="72766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H="1">
              <a:off x="3475224" y="2976100"/>
              <a:ext cx="75626" cy="21756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36 Conector"/>
            <p:cNvSpPr/>
            <p:nvPr/>
          </p:nvSpPr>
          <p:spPr>
            <a:xfrm>
              <a:off x="3403224" y="3110280"/>
              <a:ext cx="144000" cy="14400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sp>
          <p:nvSpPr>
            <p:cNvPr id="38" name="37 Lágrima"/>
            <p:cNvSpPr/>
            <p:nvPr/>
          </p:nvSpPr>
          <p:spPr>
            <a:xfrm rot="8277624">
              <a:off x="3102907" y="3285015"/>
              <a:ext cx="484475" cy="463946"/>
            </a:xfrm>
            <a:prstGeom prst="teardrop">
              <a:avLst>
                <a:gd name="adj" fmla="val 13362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sp>
          <p:nvSpPr>
            <p:cNvPr id="39" name="38 Conector"/>
            <p:cNvSpPr/>
            <p:nvPr/>
          </p:nvSpPr>
          <p:spPr>
            <a:xfrm>
              <a:off x="3223224" y="3382500"/>
              <a:ext cx="252000" cy="288000"/>
            </a:xfrm>
            <a:prstGeom prst="flowChartConnec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grpSp>
      <p:sp>
        <p:nvSpPr>
          <p:cNvPr id="47" name="46 CuadroTexto"/>
          <p:cNvSpPr txBox="1"/>
          <p:nvPr/>
        </p:nvSpPr>
        <p:spPr>
          <a:xfrm>
            <a:off x="2864460" y="2411219"/>
            <a:ext cx="4279290" cy="1246495"/>
          </a:xfrm>
          <a:prstGeom prst="rect">
            <a:avLst/>
          </a:prstGeom>
          <a:noFill/>
        </p:spPr>
        <p:txBody>
          <a:bodyPr wrap="square" rtlCol="0">
            <a:spAutoFit/>
          </a:bodyPr>
          <a:lstStyle/>
          <a:p>
            <a:r>
              <a:rPr lang="es-HN" sz="2100" b="1" dirty="0">
                <a:cs typeface="Arabic Typesetting" panose="03020402040406030203" pitchFamily="66" charset="-78"/>
              </a:rPr>
              <a:t>UNAM</a:t>
            </a:r>
          </a:p>
          <a:p>
            <a:r>
              <a:rPr lang="es-HN" dirty="0">
                <a:cs typeface="Arabic Typesetting" panose="03020402040406030203" pitchFamily="66" charset="-78"/>
              </a:rPr>
              <a:t>Presupuesto investigación (millones de US$): 537</a:t>
            </a:r>
          </a:p>
          <a:p>
            <a:r>
              <a:rPr lang="es-HN" dirty="0">
                <a:cs typeface="Arabic Typesetting" panose="03020402040406030203" pitchFamily="66" charset="-78"/>
              </a:rPr>
              <a:t>Ranking IBE: 3</a:t>
            </a:r>
          </a:p>
        </p:txBody>
      </p:sp>
      <p:sp>
        <p:nvSpPr>
          <p:cNvPr id="48" name="47 CuadroTexto"/>
          <p:cNvSpPr txBox="1"/>
          <p:nvPr/>
        </p:nvSpPr>
        <p:spPr>
          <a:xfrm>
            <a:off x="167747" y="4113714"/>
            <a:ext cx="3419582" cy="1246495"/>
          </a:xfrm>
          <a:prstGeom prst="rect">
            <a:avLst/>
          </a:prstGeom>
          <a:noFill/>
        </p:spPr>
        <p:txBody>
          <a:bodyPr wrap="square" rtlCol="0">
            <a:spAutoFit/>
          </a:bodyPr>
          <a:lstStyle/>
          <a:p>
            <a:r>
              <a:rPr lang="es-HN" sz="2100" b="1" dirty="0">
                <a:cs typeface="Arabic Typesetting" panose="03020402040406030203" pitchFamily="66" charset="-78"/>
              </a:rPr>
              <a:t>UNAH</a:t>
            </a:r>
          </a:p>
          <a:p>
            <a:r>
              <a:rPr lang="es-HN" dirty="0">
                <a:cs typeface="Arabic Typesetting" panose="03020402040406030203" pitchFamily="66" charset="-78"/>
              </a:rPr>
              <a:t>Presupuesto investigación </a:t>
            </a:r>
          </a:p>
          <a:p>
            <a:r>
              <a:rPr lang="es-HN" dirty="0">
                <a:cs typeface="Arabic Typesetting" panose="03020402040406030203" pitchFamily="66" charset="-78"/>
              </a:rPr>
              <a:t>(millones de US$): 0.9</a:t>
            </a:r>
          </a:p>
          <a:p>
            <a:r>
              <a:rPr lang="es-HN" dirty="0">
                <a:cs typeface="Arabic Typesetting" panose="03020402040406030203" pitchFamily="66" charset="-78"/>
              </a:rPr>
              <a:t>Ranking IBE: 412</a:t>
            </a:r>
          </a:p>
        </p:txBody>
      </p:sp>
      <p:grpSp>
        <p:nvGrpSpPr>
          <p:cNvPr id="62" name="61 Grupo"/>
          <p:cNvGrpSpPr/>
          <p:nvPr/>
        </p:nvGrpSpPr>
        <p:grpSpPr>
          <a:xfrm>
            <a:off x="3849095" y="4539135"/>
            <a:ext cx="869465" cy="579646"/>
            <a:chOff x="3102907" y="2976100"/>
            <a:chExt cx="1159287" cy="772861"/>
          </a:xfrm>
        </p:grpSpPr>
        <p:cxnSp>
          <p:nvCxnSpPr>
            <p:cNvPr id="63" name="62 Conector recto"/>
            <p:cNvCxnSpPr/>
            <p:nvPr/>
          </p:nvCxnSpPr>
          <p:spPr>
            <a:xfrm flipH="1">
              <a:off x="3534525" y="2987040"/>
              <a:ext cx="72766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flipH="1">
              <a:off x="3475224" y="2976100"/>
              <a:ext cx="75626" cy="21756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65" name="64 Conector"/>
            <p:cNvSpPr/>
            <p:nvPr/>
          </p:nvSpPr>
          <p:spPr>
            <a:xfrm>
              <a:off x="3403224" y="3110280"/>
              <a:ext cx="144000" cy="14400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sp>
          <p:nvSpPr>
            <p:cNvPr id="66" name="65 Lágrima"/>
            <p:cNvSpPr/>
            <p:nvPr/>
          </p:nvSpPr>
          <p:spPr>
            <a:xfrm rot="8277624">
              <a:off x="3102907" y="3285015"/>
              <a:ext cx="484475" cy="463946"/>
            </a:xfrm>
            <a:prstGeom prst="teardrop">
              <a:avLst>
                <a:gd name="adj" fmla="val 13362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sp>
          <p:nvSpPr>
            <p:cNvPr id="67" name="66 Conector"/>
            <p:cNvSpPr/>
            <p:nvPr/>
          </p:nvSpPr>
          <p:spPr>
            <a:xfrm>
              <a:off x="3223224" y="3382500"/>
              <a:ext cx="252000" cy="288000"/>
            </a:xfrm>
            <a:prstGeom prst="flowChartConnector">
              <a:avLst/>
            </a:prstGeom>
            <a:solidFill>
              <a:srgbClr val="00206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350"/>
            </a:p>
          </p:txBody>
        </p:sp>
      </p:grpSp>
      <p:sp>
        <p:nvSpPr>
          <p:cNvPr id="69" name="68 CuadroTexto"/>
          <p:cNvSpPr txBox="1"/>
          <p:nvPr/>
        </p:nvSpPr>
        <p:spPr>
          <a:xfrm>
            <a:off x="4729719" y="4155635"/>
            <a:ext cx="4414282" cy="1246495"/>
          </a:xfrm>
          <a:prstGeom prst="rect">
            <a:avLst/>
          </a:prstGeom>
          <a:noFill/>
        </p:spPr>
        <p:txBody>
          <a:bodyPr wrap="square" rtlCol="0">
            <a:spAutoFit/>
          </a:bodyPr>
          <a:lstStyle/>
          <a:p>
            <a:r>
              <a:rPr lang="es-HN" sz="2100" b="1" dirty="0">
                <a:cs typeface="Arabic Typesetting" panose="03020402040406030203" pitchFamily="66" charset="-78"/>
              </a:rPr>
              <a:t>UCR</a:t>
            </a:r>
          </a:p>
          <a:p>
            <a:r>
              <a:rPr lang="es-HN" dirty="0">
                <a:cs typeface="Arabic Typesetting" panose="03020402040406030203" pitchFamily="66" charset="-78"/>
              </a:rPr>
              <a:t>Presupuesto investigación</a:t>
            </a:r>
          </a:p>
          <a:p>
            <a:r>
              <a:rPr lang="es-HN" dirty="0">
                <a:cs typeface="Arabic Typesetting" panose="03020402040406030203" pitchFamily="66" charset="-78"/>
              </a:rPr>
              <a:t>(millones de US$): 30</a:t>
            </a:r>
          </a:p>
          <a:p>
            <a:r>
              <a:rPr lang="es-HN" dirty="0">
                <a:cs typeface="Arabic Typesetting" panose="03020402040406030203" pitchFamily="66" charset="-78"/>
              </a:rPr>
              <a:t>Ranking IBE: 136</a:t>
            </a:r>
          </a:p>
        </p:txBody>
      </p:sp>
    </p:spTree>
    <p:extLst>
      <p:ext uri="{BB962C8B-B14F-4D97-AF65-F5344CB8AC3E}">
        <p14:creationId xmlns:p14="http://schemas.microsoft.com/office/powerpoint/2010/main" val="178838461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088"/>
            <a:ext cx="9134475" cy="994172"/>
          </a:xfrm>
        </p:spPr>
        <p:txBody>
          <a:bodyPr>
            <a:normAutofit/>
          </a:bodyPr>
          <a:lstStyle/>
          <a:p>
            <a:r>
              <a:rPr lang="x-none" sz="3150" dirty="0">
                <a:effectLst>
                  <a:outerShdw blurRad="38100" dist="38100" dir="2700000" algn="tl">
                    <a:srgbClr val="000000">
                      <a:alpha val="43137"/>
                    </a:srgbClr>
                  </a:outerShdw>
                </a:effectLst>
              </a:rPr>
              <a:t>Desde la perspectiva mundial de la producción de investigación científica</a:t>
            </a:r>
            <a:endParaRPr lang="en-US" sz="3150" dirty="0">
              <a:effectLst>
                <a:outerShdw blurRad="38100" dist="38100" dir="2700000" algn="tl">
                  <a:srgbClr val="000000">
                    <a:alpha val="43137"/>
                  </a:srgbClr>
                </a:outerShdw>
              </a:effectLst>
            </a:endParaRPr>
          </a:p>
        </p:txBody>
      </p:sp>
      <p:sp>
        <p:nvSpPr>
          <p:cNvPr id="31" name="Content Placeholder 2"/>
          <p:cNvSpPr>
            <a:spLocks noGrp="1"/>
          </p:cNvSpPr>
          <p:nvPr>
            <p:ph idx="1"/>
          </p:nvPr>
        </p:nvSpPr>
        <p:spPr>
          <a:xfrm>
            <a:off x="171449" y="5263267"/>
            <a:ext cx="6600053" cy="766830"/>
          </a:xfrm>
        </p:spPr>
        <p:txBody>
          <a:bodyPr>
            <a:normAutofit/>
          </a:bodyPr>
          <a:lstStyle/>
          <a:p>
            <a:r>
              <a:rPr lang="en-US" sz="1350" b="1" i="1" dirty="0">
                <a:cs typeface="Arabic Typesetting" panose="03020402040406030203" pitchFamily="66" charset="-78"/>
              </a:rPr>
              <a:t>Fuente: “This map of the world’s scientific research is disturbingly unequal”</a:t>
            </a:r>
            <a:r>
              <a:rPr lang="en-US" sz="1350" b="1" dirty="0">
                <a:cs typeface="Arabic Typesetting" panose="03020402040406030203" pitchFamily="66" charset="-78"/>
              </a:rPr>
              <a:t> </a:t>
            </a:r>
            <a:r>
              <a:rPr lang="en-US" sz="1350" dirty="0">
                <a:cs typeface="Arabic Typesetting" panose="03020402040406030203" pitchFamily="66" charset="-78"/>
              </a:rPr>
              <a:t>Laura </a:t>
            </a:r>
            <a:r>
              <a:rPr lang="en-US" sz="1350" dirty="0" err="1">
                <a:cs typeface="Arabic Typesetting" panose="03020402040406030203" pitchFamily="66" charset="-78"/>
              </a:rPr>
              <a:t>Czerniewicz</a:t>
            </a:r>
            <a:r>
              <a:rPr lang="en-US" sz="1350" dirty="0">
                <a:cs typeface="Arabic Typesetting" panose="03020402040406030203" pitchFamily="66" charset="-78"/>
              </a:rPr>
              <a:t> Associate professor, University of Cape Town </a:t>
            </a:r>
            <a:r>
              <a:rPr lang="en-US" sz="1350" dirty="0" err="1">
                <a:cs typeface="Arabic Typesetting" panose="03020402040406030203" pitchFamily="66" charset="-78"/>
              </a:rPr>
              <a:t>en</a:t>
            </a:r>
            <a:r>
              <a:rPr lang="en-US" sz="1350" dirty="0">
                <a:cs typeface="Arabic Typesetting" panose="03020402040406030203" pitchFamily="66" charset="-78"/>
              </a:rPr>
              <a:t> Quartz July 11, 2015</a:t>
            </a:r>
          </a:p>
        </p:txBody>
      </p:sp>
      <p:pic>
        <p:nvPicPr>
          <p:cNvPr id="30" name="Picture 2" descr="C:\Users\SOFIA\Pictures\mapa producción cientifíc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60" y="1334531"/>
            <a:ext cx="7659765" cy="382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7969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432"/>
            <a:ext cx="9144000" cy="994172"/>
          </a:xfrm>
        </p:spPr>
        <p:txBody>
          <a:bodyPr>
            <a:normAutofit fontScale="90000"/>
          </a:bodyPr>
          <a:lstStyle/>
          <a:p>
            <a:pPr algn="ctr"/>
            <a:r>
              <a:rPr lang="x-none" sz="3150" dirty="0">
                <a:effectLst>
                  <a:outerShdw blurRad="38100" dist="38100" dir="2700000" algn="tl">
                    <a:srgbClr val="000000">
                      <a:alpha val="43137"/>
                    </a:srgbClr>
                  </a:outerShdw>
                </a:effectLst>
              </a:rPr>
              <a:t>Oportunidades en el escenario internacional para potencia la producción de investigación científica </a:t>
            </a:r>
            <a:endParaRPr lang="en-US" sz="3150" dirty="0">
              <a:effectLst>
                <a:outerShdw blurRad="38100" dist="38100" dir="2700000" algn="tl">
                  <a:srgbClr val="000000">
                    <a:alpha val="43137"/>
                  </a:srgbClr>
                </a:outerShdw>
              </a:effectLst>
            </a:endParaRPr>
          </a:p>
        </p:txBody>
      </p:sp>
      <p:sp>
        <p:nvSpPr>
          <p:cNvPr id="12" name="Content Placeholder 2"/>
          <p:cNvSpPr>
            <a:spLocks noGrp="1"/>
          </p:cNvSpPr>
          <p:nvPr>
            <p:ph idx="1"/>
          </p:nvPr>
        </p:nvSpPr>
        <p:spPr>
          <a:xfrm>
            <a:off x="403510" y="1742303"/>
            <a:ext cx="8336981" cy="4028301"/>
          </a:xfrm>
        </p:spPr>
        <p:txBody>
          <a:bodyPr>
            <a:normAutofit fontScale="85000" lnSpcReduction="10000"/>
          </a:bodyPr>
          <a:lstStyle/>
          <a:p>
            <a:pPr marL="342900" indent="-342900">
              <a:buFont typeface="Arial" panose="020B0604020202020204" pitchFamily="34" charset="0"/>
              <a:buChar char="•"/>
            </a:pPr>
            <a:r>
              <a:rPr lang="en-US" sz="2475" dirty="0">
                <a:cs typeface="Arabic Typesetting" panose="03020402040406030203" pitchFamily="66" charset="-78"/>
              </a:rPr>
              <a:t>Programa Marco de Investigación e innovación/Horizonte 2020. pueden aplicar equipos de investigadores y a nivel individual. El programa cuenta con un fondo de 13,095 millones de euros.</a:t>
            </a:r>
          </a:p>
          <a:p>
            <a:pPr marL="342900" indent="-342900">
              <a:buFont typeface="Arial" panose="020B0604020202020204" pitchFamily="34" charset="0"/>
              <a:buChar char="•"/>
            </a:pPr>
            <a:r>
              <a:rPr lang="en-US" sz="2475" dirty="0">
                <a:cs typeface="Arabic Typesetting" panose="03020402040406030203" pitchFamily="66" charset="-78"/>
              </a:rPr>
              <a:t>Organismo Internacional de Energía Atómica (OIEA); destinan hasta 6,000 Euros al </a:t>
            </a:r>
            <a:r>
              <a:rPr lang="en-US" sz="2475" dirty="0" err="1">
                <a:cs typeface="Arabic Typesetting" panose="03020402040406030203" pitchFamily="66" charset="-78"/>
              </a:rPr>
              <a:t>año</a:t>
            </a:r>
            <a:r>
              <a:rPr lang="en-US" sz="2475" dirty="0">
                <a:cs typeface="Arabic Typesetting" panose="03020402040406030203" pitchFamily="66" charset="-78"/>
              </a:rPr>
              <a:t> para </a:t>
            </a:r>
            <a:r>
              <a:rPr lang="en-US" sz="2475" dirty="0" err="1">
                <a:cs typeface="Arabic Typesetting" panose="03020402040406030203" pitchFamily="66" charset="-78"/>
              </a:rPr>
              <a:t>actividades</a:t>
            </a:r>
            <a:r>
              <a:rPr lang="en-US" sz="2475" dirty="0">
                <a:cs typeface="Arabic Typesetting" panose="03020402040406030203" pitchFamily="66" charset="-78"/>
              </a:rPr>
              <a:t> de Investigación </a:t>
            </a:r>
            <a:r>
              <a:rPr lang="en-US" sz="2475" dirty="0" err="1">
                <a:cs typeface="Arabic Typesetting" panose="03020402040406030203" pitchFamily="66" charset="-78"/>
              </a:rPr>
              <a:t>en</a:t>
            </a:r>
            <a:r>
              <a:rPr lang="en-US" sz="2475" dirty="0">
                <a:cs typeface="Arabic Typesetting" panose="03020402040406030203" pitchFamily="66" charset="-78"/>
              </a:rPr>
              <a:t> las </a:t>
            </a:r>
            <a:r>
              <a:rPr lang="en-US" sz="2475" dirty="0" err="1">
                <a:cs typeface="Arabic Typesetting" panose="03020402040406030203" pitchFamily="66" charset="-78"/>
              </a:rPr>
              <a:t>áreas</a:t>
            </a:r>
            <a:r>
              <a:rPr lang="en-US" sz="2475" dirty="0">
                <a:cs typeface="Arabic Typesetting" panose="03020402040406030203" pitchFamily="66" charset="-78"/>
              </a:rPr>
              <a:t> de </a:t>
            </a:r>
            <a:r>
              <a:rPr lang="en-US" sz="2475" dirty="0" err="1">
                <a:cs typeface="Arabic Typesetting" panose="03020402040406030203" pitchFamily="66" charset="-78"/>
              </a:rPr>
              <a:t>salud</a:t>
            </a:r>
            <a:r>
              <a:rPr lang="en-US" sz="2475" dirty="0">
                <a:cs typeface="Arabic Typesetting" panose="03020402040406030203" pitchFamily="66" charset="-78"/>
              </a:rPr>
              <a:t>, </a:t>
            </a:r>
            <a:r>
              <a:rPr lang="en-US" sz="2475" dirty="0" err="1">
                <a:cs typeface="Arabic Typesetting" panose="03020402040406030203" pitchFamily="66" charset="-78"/>
              </a:rPr>
              <a:t>ambiente</a:t>
            </a:r>
            <a:r>
              <a:rPr lang="en-US" sz="2475" dirty="0">
                <a:cs typeface="Arabic Typesetting" panose="03020402040406030203" pitchFamily="66" charset="-78"/>
              </a:rPr>
              <a:t>, </a:t>
            </a:r>
            <a:r>
              <a:rPr lang="en-US" sz="2475" dirty="0" err="1">
                <a:cs typeface="Arabic Typesetting" panose="03020402040406030203" pitchFamily="66" charset="-78"/>
              </a:rPr>
              <a:t>agricultura</a:t>
            </a:r>
            <a:r>
              <a:rPr lang="en-US" sz="2475" dirty="0">
                <a:cs typeface="Arabic Typesetting" panose="03020402040406030203" pitchFamily="66" charset="-78"/>
              </a:rPr>
              <a:t>, </a:t>
            </a:r>
            <a:r>
              <a:rPr lang="en-US" sz="2475" dirty="0" err="1">
                <a:cs typeface="Arabic Typesetting" panose="03020402040406030203" pitchFamily="66" charset="-78"/>
              </a:rPr>
              <a:t>seguridad</a:t>
            </a:r>
            <a:r>
              <a:rPr lang="en-US" sz="2475" dirty="0">
                <a:cs typeface="Arabic Typesetting" panose="03020402040406030203" pitchFamily="66" charset="-78"/>
              </a:rPr>
              <a:t> </a:t>
            </a:r>
            <a:r>
              <a:rPr lang="en-US" sz="2475" dirty="0" err="1">
                <a:cs typeface="Arabic Typesetting" panose="03020402040406030203" pitchFamily="66" charset="-78"/>
              </a:rPr>
              <a:t>alimentaria</a:t>
            </a:r>
            <a:r>
              <a:rPr lang="en-US" sz="2475" dirty="0">
                <a:cs typeface="Arabic Typesetting" panose="03020402040406030203" pitchFamily="66" charset="-78"/>
              </a:rPr>
              <a:t>, etc. </a:t>
            </a:r>
          </a:p>
          <a:p>
            <a:pPr marL="342900" indent="-342900">
              <a:buFont typeface="Arial" panose="020B0604020202020204" pitchFamily="34" charset="0"/>
              <a:buChar char="•"/>
            </a:pPr>
            <a:r>
              <a:rPr lang="es-ES" sz="2475" dirty="0">
                <a:cs typeface="Arabic Typesetting" panose="03020402040406030203" pitchFamily="66" charset="-78"/>
              </a:rPr>
              <a:t>Spencer Foundation; destina fondos para apoyar la investigación de alta calidad de la educación a través de sus programas de becas, capacitación y actividades relacionadas.</a:t>
            </a:r>
          </a:p>
          <a:p>
            <a:pPr marL="342900" indent="-342900">
              <a:buFont typeface="Arial" panose="020B0604020202020204" pitchFamily="34" charset="0"/>
              <a:buChar char="•"/>
            </a:pPr>
            <a:r>
              <a:rPr lang="es-ES" sz="2475" dirty="0">
                <a:cs typeface="Arabic Typesetting" panose="03020402040406030203" pitchFamily="66" charset="-78"/>
              </a:rPr>
              <a:t>2019: Financiamiento de recepción de programas de posgrado internacionales a realizarse en Honduras mediante el Programa de Relevo y Actualización Docente. </a:t>
            </a:r>
          </a:p>
          <a:p>
            <a:pPr marL="342900" indent="-342900">
              <a:buFont typeface="Arial" panose="020B0604020202020204" pitchFamily="34" charset="0"/>
              <a:buChar char="•"/>
            </a:pPr>
            <a:endParaRPr lang="en-US" sz="2475" dirty="0">
              <a:cs typeface="Arabic Typesetting" panose="03020402040406030203" pitchFamily="66" charset="-78"/>
            </a:endParaRPr>
          </a:p>
        </p:txBody>
      </p:sp>
    </p:spTree>
    <p:extLst>
      <p:ext uri="{BB962C8B-B14F-4D97-AF65-F5344CB8AC3E}">
        <p14:creationId xmlns:p14="http://schemas.microsoft.com/office/powerpoint/2010/main" val="345108697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1131094"/>
            <a:ext cx="8549640" cy="994172"/>
          </a:xfrm>
        </p:spPr>
        <p:txBody>
          <a:bodyPr>
            <a:normAutofit fontScale="90000"/>
          </a:bodyPr>
          <a:lstStyle/>
          <a:p>
            <a:pPr algn="ctr"/>
            <a:r>
              <a:rPr lang="x-none" b="1" dirty="0">
                <a:effectLst>
                  <a:outerShdw blurRad="38100" dist="38100" dir="2700000" algn="tl">
                    <a:srgbClr val="000000">
                      <a:alpha val="43137"/>
                    </a:srgbClr>
                  </a:outerShdw>
                </a:effectLst>
              </a:rPr>
              <a:t>Para los siguientes diez años: Metas y retos para</a:t>
            </a:r>
            <a:r>
              <a:rPr lang="es-HN" b="1" dirty="0">
                <a:effectLst>
                  <a:outerShdw blurRad="38100" dist="38100" dir="2700000" algn="tl">
                    <a:srgbClr val="000000">
                      <a:alpha val="43137"/>
                    </a:srgbClr>
                  </a:outerShdw>
                </a:effectLst>
              </a:rPr>
              <a:t> </a:t>
            </a:r>
            <a:r>
              <a:rPr lang="x-none" b="1" dirty="0">
                <a:effectLst>
                  <a:outerShdw blurRad="38100" dist="38100" dir="2700000" algn="tl">
                    <a:srgbClr val="000000">
                      <a:alpha val="43137"/>
                    </a:srgbClr>
                  </a:outerShdw>
                </a:effectLst>
              </a:rPr>
              <a:t>impulsar la investigación científica de la UNAH al escenario mundial </a:t>
            </a:r>
            <a:endParaRPr lang="en-US" b="1" dirty="0">
              <a:effectLst>
                <a:outerShdw blurRad="38100" dist="38100" dir="2700000" algn="tl">
                  <a:srgbClr val="000000">
                    <a:alpha val="43137"/>
                  </a:srgbClr>
                </a:outerShdw>
              </a:effectLst>
            </a:endParaRPr>
          </a:p>
        </p:txBody>
      </p:sp>
      <p:sp>
        <p:nvSpPr>
          <p:cNvPr id="4" name="3 Elipse"/>
          <p:cNvSpPr/>
          <p:nvPr/>
        </p:nvSpPr>
        <p:spPr>
          <a:xfrm>
            <a:off x="177165" y="2457450"/>
            <a:ext cx="1053000" cy="10515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7200" dirty="0">
                <a:solidFill>
                  <a:schemeClr val="bg1"/>
                </a:solidFill>
              </a:rPr>
              <a:t>1</a:t>
            </a:r>
          </a:p>
        </p:txBody>
      </p:sp>
      <p:cxnSp>
        <p:nvCxnSpPr>
          <p:cNvPr id="6" name="5 Conector recto"/>
          <p:cNvCxnSpPr/>
          <p:nvPr/>
        </p:nvCxnSpPr>
        <p:spPr>
          <a:xfrm>
            <a:off x="377190" y="2251710"/>
            <a:ext cx="853821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177165" y="4057649"/>
            <a:ext cx="1053000" cy="1053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7200" dirty="0">
                <a:solidFill>
                  <a:schemeClr val="bg1"/>
                </a:solidFill>
              </a:rPr>
              <a:t>2</a:t>
            </a:r>
          </a:p>
        </p:txBody>
      </p:sp>
      <p:sp>
        <p:nvSpPr>
          <p:cNvPr id="8" name="7 Elipse"/>
          <p:cNvSpPr/>
          <p:nvPr/>
        </p:nvSpPr>
        <p:spPr>
          <a:xfrm>
            <a:off x="4229100" y="2457450"/>
            <a:ext cx="1053000" cy="1053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7200" dirty="0">
                <a:solidFill>
                  <a:schemeClr val="bg1"/>
                </a:solidFill>
              </a:rPr>
              <a:t>3</a:t>
            </a:r>
          </a:p>
        </p:txBody>
      </p:sp>
      <p:sp>
        <p:nvSpPr>
          <p:cNvPr id="9" name="8 Elipse"/>
          <p:cNvSpPr/>
          <p:nvPr/>
        </p:nvSpPr>
        <p:spPr>
          <a:xfrm>
            <a:off x="4229100" y="4056347"/>
            <a:ext cx="1053000" cy="1053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7200" dirty="0">
                <a:solidFill>
                  <a:schemeClr val="bg1"/>
                </a:solidFill>
              </a:rPr>
              <a:t>4</a:t>
            </a:r>
          </a:p>
        </p:txBody>
      </p:sp>
      <p:sp>
        <p:nvSpPr>
          <p:cNvPr id="11" name="10 CuadroTexto"/>
          <p:cNvSpPr txBox="1"/>
          <p:nvPr/>
        </p:nvSpPr>
        <p:spPr>
          <a:xfrm>
            <a:off x="1230165" y="2533826"/>
            <a:ext cx="2998935" cy="1107996"/>
          </a:xfrm>
          <a:prstGeom prst="rect">
            <a:avLst/>
          </a:prstGeom>
          <a:noFill/>
        </p:spPr>
        <p:txBody>
          <a:bodyPr wrap="square" rtlCol="0">
            <a:spAutoFit/>
          </a:bodyPr>
          <a:lstStyle/>
          <a:p>
            <a:r>
              <a:rPr lang="es-HN" sz="1650" dirty="0">
                <a:cs typeface="Arabic Typesetting" panose="03020402040406030203" pitchFamily="66" charset="-78"/>
              </a:rPr>
              <a:t>Fortalecer alianzas estratégicas: nacionales e internacionales. Con énfasis en alianzas público- privadas. </a:t>
            </a:r>
          </a:p>
        </p:txBody>
      </p:sp>
      <p:sp>
        <p:nvSpPr>
          <p:cNvPr id="12" name="11 CuadroTexto"/>
          <p:cNvSpPr txBox="1"/>
          <p:nvPr/>
        </p:nvSpPr>
        <p:spPr>
          <a:xfrm>
            <a:off x="1295167" y="4016051"/>
            <a:ext cx="3053948" cy="1615827"/>
          </a:xfrm>
          <a:prstGeom prst="rect">
            <a:avLst/>
          </a:prstGeom>
          <a:noFill/>
        </p:spPr>
        <p:txBody>
          <a:bodyPr wrap="square" rtlCol="0">
            <a:spAutoFit/>
          </a:bodyPr>
          <a:lstStyle/>
          <a:p>
            <a:r>
              <a:rPr lang="es-HN" sz="1650" dirty="0">
                <a:cs typeface="Arabic Typesetting" panose="03020402040406030203" pitchFamily="66" charset="-78"/>
              </a:rPr>
              <a:t>Fortalecer los canales de colaboración entre administrativos y profesores dentro de la UNAH para potenciar conjuntamente la producción científica</a:t>
            </a:r>
          </a:p>
        </p:txBody>
      </p:sp>
      <p:sp>
        <p:nvSpPr>
          <p:cNvPr id="13" name="12 CuadroTexto"/>
          <p:cNvSpPr txBox="1"/>
          <p:nvPr/>
        </p:nvSpPr>
        <p:spPr>
          <a:xfrm>
            <a:off x="5282100" y="2457451"/>
            <a:ext cx="3861900" cy="1869743"/>
          </a:xfrm>
          <a:prstGeom prst="rect">
            <a:avLst/>
          </a:prstGeom>
          <a:noFill/>
        </p:spPr>
        <p:txBody>
          <a:bodyPr wrap="square" rtlCol="0">
            <a:spAutoFit/>
          </a:bodyPr>
          <a:lstStyle/>
          <a:p>
            <a:r>
              <a:rPr lang="es-HN" sz="1650" dirty="0">
                <a:cs typeface="Arabic Typesetting" panose="03020402040406030203" pitchFamily="66" charset="-78"/>
              </a:rPr>
              <a:t>Crear incentivos y facilidades para desarrollar investigaciones en todos los ejes y en la captación de </a:t>
            </a:r>
            <a:r>
              <a:rPr lang="es-HN" sz="1650" dirty="0" err="1">
                <a:cs typeface="Arabic Typesetting" panose="03020402040406030203" pitchFamily="66" charset="-78"/>
              </a:rPr>
              <a:t>grants</a:t>
            </a:r>
            <a:r>
              <a:rPr lang="es-HN" sz="1650" dirty="0">
                <a:cs typeface="Arabic Typesetting" panose="03020402040406030203" pitchFamily="66" charset="-78"/>
              </a:rPr>
              <a:t> y otros recursos para espacios de investigación, formación de investigadores, producción científica y publicación. </a:t>
            </a:r>
          </a:p>
          <a:p>
            <a:endParaRPr lang="es-HN" sz="1650" dirty="0">
              <a:cs typeface="Arabic Typesetting" panose="03020402040406030203" pitchFamily="66" charset="-78"/>
            </a:endParaRPr>
          </a:p>
        </p:txBody>
      </p:sp>
      <p:sp>
        <p:nvSpPr>
          <p:cNvPr id="14" name="13 CuadroTexto"/>
          <p:cNvSpPr txBox="1"/>
          <p:nvPr/>
        </p:nvSpPr>
        <p:spPr>
          <a:xfrm>
            <a:off x="5282100" y="4171426"/>
            <a:ext cx="3861900" cy="1107996"/>
          </a:xfrm>
          <a:prstGeom prst="rect">
            <a:avLst/>
          </a:prstGeom>
          <a:noFill/>
        </p:spPr>
        <p:txBody>
          <a:bodyPr wrap="square" rtlCol="0">
            <a:spAutoFit/>
          </a:bodyPr>
          <a:lstStyle/>
          <a:p>
            <a:r>
              <a:rPr lang="es-HN" sz="1650" dirty="0">
                <a:cs typeface="Arabic Typesetting" panose="03020402040406030203" pitchFamily="66" charset="-78"/>
              </a:rPr>
              <a:t>Revisión continua de procesos de gestión universitaria en cuanto producción científica para la mejora continua y evitar repetir actividades “</a:t>
            </a:r>
            <a:r>
              <a:rPr lang="es-HN" sz="1650" dirty="0" err="1">
                <a:cs typeface="Arabic Typesetting" panose="03020402040406030203" pitchFamily="66" charset="-78"/>
              </a:rPr>
              <a:t>dead</a:t>
            </a:r>
            <a:r>
              <a:rPr lang="es-HN" sz="1650" dirty="0">
                <a:cs typeface="Arabic Typesetting" panose="03020402040406030203" pitchFamily="66" charset="-78"/>
              </a:rPr>
              <a:t> </a:t>
            </a:r>
            <a:r>
              <a:rPr lang="es-HN" sz="1650" dirty="0" err="1">
                <a:cs typeface="Arabic Typesetting" panose="03020402040406030203" pitchFamily="66" charset="-78"/>
              </a:rPr>
              <a:t>end</a:t>
            </a:r>
            <a:r>
              <a:rPr lang="es-HN" sz="1650" dirty="0">
                <a:cs typeface="Arabic Typesetting" panose="03020402040406030203" pitchFamily="66" charset="-78"/>
              </a:rPr>
              <a:t>”. </a:t>
            </a:r>
          </a:p>
        </p:txBody>
      </p:sp>
    </p:spTree>
    <p:extLst>
      <p:ext uri="{BB962C8B-B14F-4D97-AF65-F5344CB8AC3E}">
        <p14:creationId xmlns:p14="http://schemas.microsoft.com/office/powerpoint/2010/main" val="263456391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0856B-D557-4FC1-9A06-6648D9041F80}"/>
              </a:ext>
            </a:extLst>
          </p:cNvPr>
          <p:cNvSpPr>
            <a:spLocks noGrp="1"/>
          </p:cNvSpPr>
          <p:nvPr>
            <p:ph type="title"/>
          </p:nvPr>
        </p:nvSpPr>
        <p:spPr>
          <a:xfrm>
            <a:off x="542152" y="1440164"/>
            <a:ext cx="7886700" cy="2316290"/>
          </a:xfrm>
        </p:spPr>
        <p:txBody>
          <a:bodyPr>
            <a:normAutofit/>
          </a:bodyPr>
          <a:lstStyle/>
          <a:p>
            <a:pPr algn="ctr"/>
            <a:r>
              <a:rPr lang="es-419" sz="6000" i="1" dirty="0"/>
              <a:t>Gracias por su atención</a:t>
            </a:r>
            <a:endParaRPr lang="en-US" sz="6000" i="1" dirty="0"/>
          </a:p>
        </p:txBody>
      </p:sp>
      <p:sp>
        <p:nvSpPr>
          <p:cNvPr id="3" name="Marcador de contenido 2">
            <a:extLst>
              <a:ext uri="{FF2B5EF4-FFF2-40B4-BE49-F238E27FC236}">
                <a16:creationId xmlns:a16="http://schemas.microsoft.com/office/drawing/2014/main" id="{7DBF567E-C009-4DB2-ACFD-8C32AE642561}"/>
              </a:ext>
            </a:extLst>
          </p:cNvPr>
          <p:cNvSpPr>
            <a:spLocks noGrp="1"/>
          </p:cNvSpPr>
          <p:nvPr>
            <p:ph idx="1"/>
          </p:nvPr>
        </p:nvSpPr>
        <p:spPr>
          <a:xfrm>
            <a:off x="628650" y="4510217"/>
            <a:ext cx="7886700" cy="1097296"/>
          </a:xfrm>
        </p:spPr>
        <p:txBody>
          <a:bodyPr>
            <a:normAutofit/>
          </a:bodyPr>
          <a:lstStyle/>
          <a:p>
            <a:pPr algn="r"/>
            <a:r>
              <a:rPr lang="es-419" sz="2800" dirty="0"/>
              <a:t>www.vri.unah.edu.hn</a:t>
            </a:r>
          </a:p>
          <a:p>
            <a:pPr algn="r"/>
            <a:r>
              <a:rPr lang="es-419" sz="2800" dirty="0"/>
              <a:t>julio.raudales@unah.edu.hn</a:t>
            </a:r>
          </a:p>
          <a:p>
            <a:pPr algn="r"/>
            <a:endParaRPr lang="es-419" sz="2800" dirty="0"/>
          </a:p>
          <a:p>
            <a:pPr algn="r"/>
            <a:endParaRPr lang="en-US" sz="2800" dirty="0"/>
          </a:p>
        </p:txBody>
      </p:sp>
    </p:spTree>
    <p:extLst>
      <p:ext uri="{BB962C8B-B14F-4D97-AF65-F5344CB8AC3E}">
        <p14:creationId xmlns:p14="http://schemas.microsoft.com/office/powerpoint/2010/main" val="403424747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40E1B-1C70-4F8D-8BD8-A1B848650F65}"/>
              </a:ext>
            </a:extLst>
          </p:cNvPr>
          <p:cNvSpPr>
            <a:spLocks noGrp="1"/>
          </p:cNvSpPr>
          <p:nvPr>
            <p:ph type="title"/>
          </p:nvPr>
        </p:nvSpPr>
        <p:spPr/>
        <p:txBody>
          <a:bodyPr/>
          <a:lstStyle/>
          <a:p>
            <a:r>
              <a:rPr lang="es-419" dirty="0"/>
              <a:t>¿Por qué financiar internacionalización? </a:t>
            </a:r>
            <a:endParaRPr lang="en-US" dirty="0"/>
          </a:p>
        </p:txBody>
      </p:sp>
      <p:sp>
        <p:nvSpPr>
          <p:cNvPr id="3" name="Marcador de contenido 2">
            <a:extLst>
              <a:ext uri="{FF2B5EF4-FFF2-40B4-BE49-F238E27FC236}">
                <a16:creationId xmlns:a16="http://schemas.microsoft.com/office/drawing/2014/main" id="{F6B4D2C8-6D36-4ABE-8085-B281BE85F4B8}"/>
              </a:ext>
            </a:extLst>
          </p:cNvPr>
          <p:cNvSpPr>
            <a:spLocks noGrp="1"/>
          </p:cNvSpPr>
          <p:nvPr>
            <p:ph idx="1"/>
          </p:nvPr>
        </p:nvSpPr>
        <p:spPr>
          <a:xfrm>
            <a:off x="628650" y="1825625"/>
            <a:ext cx="3757999" cy="3781888"/>
          </a:xfrm>
        </p:spPr>
        <p:txBody>
          <a:bodyPr>
            <a:normAutofit fontScale="85000" lnSpcReduction="10000"/>
          </a:bodyPr>
          <a:lstStyle/>
          <a:p>
            <a:r>
              <a:rPr lang="es-419" b="1" dirty="0"/>
              <a:t>Mandato Institucional:</a:t>
            </a:r>
          </a:p>
          <a:p>
            <a:pPr algn="just">
              <a:buFont typeface="Wingdings" panose="05000000000000000000" pitchFamily="2" charset="2"/>
              <a:buChar char="q"/>
            </a:pPr>
            <a:r>
              <a:rPr lang="es-MX" b="1" dirty="0"/>
              <a:t>Formar</a:t>
            </a:r>
            <a:r>
              <a:rPr lang="es-MX" dirty="0"/>
              <a:t> profesionales de alto nivel con competencias globales e interculturales.</a:t>
            </a:r>
          </a:p>
          <a:p>
            <a:pPr algn="just">
              <a:buFont typeface="Wingdings" panose="05000000000000000000" pitchFamily="2" charset="2"/>
              <a:buChar char="q"/>
            </a:pPr>
            <a:r>
              <a:rPr lang="es-MX" dirty="0"/>
              <a:t>Contribuir a la </a:t>
            </a:r>
            <a:r>
              <a:rPr lang="es-MX" b="1" dirty="0"/>
              <a:t>investigación</a:t>
            </a:r>
            <a:r>
              <a:rPr lang="es-MX" dirty="0"/>
              <a:t> científica, humanística y tecnológica.</a:t>
            </a:r>
          </a:p>
          <a:p>
            <a:pPr>
              <a:buFont typeface="Wingdings" panose="05000000000000000000" pitchFamily="2" charset="2"/>
              <a:buChar char="q"/>
            </a:pPr>
            <a:r>
              <a:rPr lang="es-HN" dirty="0"/>
              <a:t>Contribuir al desarrollo  y preservación de la </a:t>
            </a:r>
            <a:r>
              <a:rPr lang="es-HN" b="1" dirty="0"/>
              <a:t>cultura </a:t>
            </a:r>
            <a:r>
              <a:rPr lang="es-HN" dirty="0"/>
              <a:t>y las </a:t>
            </a:r>
            <a:r>
              <a:rPr lang="es-HN" b="1" dirty="0"/>
              <a:t>artes</a:t>
            </a:r>
            <a:r>
              <a:rPr lang="es-HN" dirty="0"/>
              <a:t>.</a:t>
            </a:r>
          </a:p>
          <a:p>
            <a:pPr algn="just">
              <a:buFont typeface="Wingdings" panose="05000000000000000000" pitchFamily="2" charset="2"/>
              <a:buChar char="q"/>
            </a:pPr>
            <a:r>
              <a:rPr lang="es-MX" dirty="0"/>
              <a:t>Generar conocimiento para participar en la </a:t>
            </a:r>
            <a:r>
              <a:rPr lang="es-MX" b="1" dirty="0"/>
              <a:t>transformación</a:t>
            </a:r>
            <a:r>
              <a:rPr lang="es-MX" dirty="0"/>
              <a:t> </a:t>
            </a:r>
            <a:r>
              <a:rPr lang="es-MX" b="1" dirty="0"/>
              <a:t>de las sociedades</a:t>
            </a:r>
            <a:r>
              <a:rPr lang="es-MX" dirty="0"/>
              <a:t>.</a:t>
            </a:r>
          </a:p>
          <a:p>
            <a:pPr algn="just">
              <a:buFont typeface="Wingdings" panose="05000000000000000000" pitchFamily="2" charset="2"/>
              <a:buChar char="q"/>
            </a:pPr>
            <a:r>
              <a:rPr lang="es-MX" b="1" dirty="0"/>
              <a:t>Innovar</a:t>
            </a:r>
            <a:r>
              <a:rPr lang="es-MX" dirty="0"/>
              <a:t> en ciencia y tecnología. </a:t>
            </a:r>
          </a:p>
          <a:p>
            <a:pPr algn="r"/>
            <a:r>
              <a:rPr lang="es-419" dirty="0"/>
              <a:t> (UNAH 2015)</a:t>
            </a:r>
            <a:endParaRPr lang="en-US" dirty="0"/>
          </a:p>
        </p:txBody>
      </p:sp>
      <p:sp>
        <p:nvSpPr>
          <p:cNvPr id="4" name="Cerrar llave 3">
            <a:extLst>
              <a:ext uri="{FF2B5EF4-FFF2-40B4-BE49-F238E27FC236}">
                <a16:creationId xmlns:a16="http://schemas.microsoft.com/office/drawing/2014/main" id="{E705F2D6-FA8F-4EE6-BA6F-305F7CDCE24B}"/>
              </a:ext>
            </a:extLst>
          </p:cNvPr>
          <p:cNvSpPr/>
          <p:nvPr/>
        </p:nvSpPr>
        <p:spPr>
          <a:xfrm>
            <a:off x="4114799" y="1825625"/>
            <a:ext cx="914401" cy="3623705"/>
          </a:xfrm>
          <a:prstGeom prst="rightBrace">
            <a:avLst>
              <a:gd name="adj1" fmla="val 8333"/>
              <a:gd name="adj2" fmla="val 46931"/>
            </a:avLst>
          </a:prstGeom>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dirty="0">
                <a:ln w="0"/>
                <a:solidFill>
                  <a:schemeClr val="accent1"/>
                </a:solidFill>
                <a:effectLst>
                  <a:outerShdw blurRad="38100" dist="25400" dir="5400000" algn="ctr" rotWithShape="0">
                    <a:srgbClr val="6E747A">
                      <a:alpha val="43000"/>
                    </a:srgbClr>
                  </a:outerShdw>
                </a:effectLst>
              </a:rPr>
              <a:t> </a:t>
            </a:r>
            <a:endParaRPr lang="en-US" dirty="0">
              <a:ln w="0"/>
              <a:solidFill>
                <a:schemeClr val="accent1"/>
              </a:solidFill>
              <a:effectLst>
                <a:outerShdw blurRad="38100" dist="25400" dir="5400000" algn="ctr" rotWithShape="0">
                  <a:srgbClr val="6E747A">
                    <a:alpha val="43000"/>
                  </a:srgbClr>
                </a:outerShdw>
              </a:effectLst>
            </a:endParaRPr>
          </a:p>
        </p:txBody>
      </p:sp>
      <p:sp>
        <p:nvSpPr>
          <p:cNvPr id="5" name="Marcador de contenido 2">
            <a:extLst>
              <a:ext uri="{FF2B5EF4-FFF2-40B4-BE49-F238E27FC236}">
                <a16:creationId xmlns:a16="http://schemas.microsoft.com/office/drawing/2014/main" id="{4F62F727-4FA7-4EC7-9088-603BB05B4299}"/>
              </a:ext>
            </a:extLst>
          </p:cNvPr>
          <p:cNvSpPr txBox="1">
            <a:spLocks/>
          </p:cNvSpPr>
          <p:nvPr/>
        </p:nvSpPr>
        <p:spPr>
          <a:xfrm>
            <a:off x="5093569" y="1746533"/>
            <a:ext cx="3889793" cy="378188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b="1" dirty="0"/>
              <a:t>Oportunidades de la internacionalización:</a:t>
            </a:r>
          </a:p>
          <a:p>
            <a:pPr algn="just">
              <a:buFont typeface="Wingdings" panose="05000000000000000000" pitchFamily="2" charset="2"/>
              <a:buChar char="q"/>
            </a:pPr>
            <a:r>
              <a:rPr lang="es-MX" b="1" dirty="0"/>
              <a:t>Acceder </a:t>
            </a:r>
            <a:r>
              <a:rPr lang="es-MX" dirty="0"/>
              <a:t>a nuevas </a:t>
            </a:r>
            <a:r>
              <a:rPr lang="es-MX" b="1" dirty="0"/>
              <a:t>formas de financiamiento</a:t>
            </a:r>
            <a:r>
              <a:rPr lang="es-MX" dirty="0"/>
              <a:t> y cobertura de gastos de la gestión universitaria. </a:t>
            </a:r>
          </a:p>
          <a:p>
            <a:pPr algn="just">
              <a:buFont typeface="Wingdings" panose="05000000000000000000" pitchFamily="2" charset="2"/>
              <a:buChar char="q"/>
            </a:pPr>
            <a:r>
              <a:rPr lang="es-MX" dirty="0"/>
              <a:t>Adecuar (reducir, diversificar, innovar) los </a:t>
            </a:r>
            <a:r>
              <a:rPr lang="es-MX" b="1" dirty="0"/>
              <a:t>tiempos de duración </a:t>
            </a:r>
            <a:r>
              <a:rPr lang="es-MX" dirty="0"/>
              <a:t>de los programas académicos.</a:t>
            </a:r>
          </a:p>
          <a:p>
            <a:pPr>
              <a:buFont typeface="Wingdings" panose="05000000000000000000" pitchFamily="2" charset="2"/>
              <a:buChar char="q"/>
            </a:pPr>
            <a:r>
              <a:rPr lang="es-HN" b="1" dirty="0"/>
              <a:t>Alianzas y colaboraciones</a:t>
            </a:r>
            <a:r>
              <a:rPr lang="es-HN" dirty="0"/>
              <a:t> con objetivos comunes. </a:t>
            </a:r>
            <a:endParaRPr lang="es-HN" b="1" dirty="0"/>
          </a:p>
          <a:p>
            <a:pPr algn="just">
              <a:buFont typeface="Wingdings" panose="05000000000000000000" pitchFamily="2" charset="2"/>
              <a:buChar char="q"/>
            </a:pPr>
            <a:r>
              <a:rPr lang="es-MX" dirty="0"/>
              <a:t>Oportunidad de proveer </a:t>
            </a:r>
            <a:r>
              <a:rPr lang="es-MX" b="1" dirty="0"/>
              <a:t>respuestas a nuevas demandas </a:t>
            </a:r>
            <a:r>
              <a:rPr lang="es-MX" dirty="0"/>
              <a:t>de los estudiantes. </a:t>
            </a:r>
          </a:p>
          <a:p>
            <a:pPr algn="just">
              <a:buFont typeface="Wingdings" panose="05000000000000000000" pitchFamily="2" charset="2"/>
              <a:buChar char="q"/>
            </a:pPr>
            <a:r>
              <a:rPr lang="es-MX" b="1" dirty="0"/>
              <a:t>Oportunidades de innovación</a:t>
            </a:r>
            <a:r>
              <a:rPr lang="es-MX" dirty="0"/>
              <a:t> en ciencia y tecnología. </a:t>
            </a:r>
          </a:p>
          <a:p>
            <a:pPr algn="r"/>
            <a:r>
              <a:rPr lang="es-419" dirty="0"/>
              <a:t> (</a:t>
            </a:r>
            <a:r>
              <a:rPr lang="es-419" dirty="0" err="1"/>
              <a:t>Hudzik</a:t>
            </a:r>
            <a:r>
              <a:rPr lang="es-419" dirty="0"/>
              <a:t> 2010)</a:t>
            </a:r>
            <a:endParaRPr lang="en-US" dirty="0"/>
          </a:p>
        </p:txBody>
      </p:sp>
    </p:spTree>
    <p:extLst>
      <p:ext uri="{BB962C8B-B14F-4D97-AF65-F5344CB8AC3E}">
        <p14:creationId xmlns:p14="http://schemas.microsoft.com/office/powerpoint/2010/main" val="360386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D7215-4C42-4F7C-9161-48B97E7CCE38}"/>
              </a:ext>
            </a:extLst>
          </p:cNvPr>
          <p:cNvSpPr>
            <a:spLocks noGrp="1"/>
          </p:cNvSpPr>
          <p:nvPr>
            <p:ph type="title"/>
          </p:nvPr>
        </p:nvSpPr>
        <p:spPr>
          <a:xfrm>
            <a:off x="109666" y="4856205"/>
            <a:ext cx="9194972" cy="1109922"/>
          </a:xfrm>
        </p:spPr>
        <p:txBody>
          <a:bodyPr>
            <a:noAutofit/>
          </a:bodyPr>
          <a:lstStyle/>
          <a:p>
            <a:r>
              <a:rPr lang="es-419" sz="2800" dirty="0"/>
              <a:t>El financiamiento de internacionalización es un proceso de inversión de retorno a mediano y largo plazo </a:t>
            </a:r>
            <a:endParaRPr lang="en-US" sz="2800" dirty="0"/>
          </a:p>
        </p:txBody>
      </p:sp>
      <p:graphicFrame>
        <p:nvGraphicFramePr>
          <p:cNvPr id="4" name="Marcador de contenido 3">
            <a:extLst>
              <a:ext uri="{FF2B5EF4-FFF2-40B4-BE49-F238E27FC236}">
                <a16:creationId xmlns:a16="http://schemas.microsoft.com/office/drawing/2014/main" id="{9E2414D2-8D84-467B-A469-D838874ADD0A}"/>
              </a:ext>
            </a:extLst>
          </p:cNvPr>
          <p:cNvGraphicFramePr>
            <a:graphicFrameLocks noGrp="1"/>
          </p:cNvGraphicFramePr>
          <p:nvPr>
            <p:ph idx="1"/>
            <p:extLst>
              <p:ext uri="{D42A27DB-BD31-4B8C-83A1-F6EECF244321}">
                <p14:modId xmlns:p14="http://schemas.microsoft.com/office/powerpoint/2010/main" val="2662567549"/>
              </p:ext>
            </p:extLst>
          </p:nvPr>
        </p:nvGraphicFramePr>
        <p:xfrm>
          <a:off x="1341591" y="259492"/>
          <a:ext cx="7525264" cy="4596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5643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79589-F784-4190-91DB-17DA5E332F79}"/>
              </a:ext>
            </a:extLst>
          </p:cNvPr>
          <p:cNvSpPr>
            <a:spLocks noGrp="1"/>
          </p:cNvSpPr>
          <p:nvPr>
            <p:ph type="title"/>
          </p:nvPr>
        </p:nvSpPr>
        <p:spPr>
          <a:xfrm>
            <a:off x="432707" y="38555"/>
            <a:ext cx="7886700" cy="1325563"/>
          </a:xfrm>
        </p:spPr>
        <p:txBody>
          <a:bodyPr/>
          <a:lstStyle/>
          <a:p>
            <a:r>
              <a:rPr lang="x-none" dirty="0"/>
              <a:t>Estructura Universitaria de Internacionalización </a:t>
            </a:r>
            <a:endParaRPr lang="en-US" dirty="0"/>
          </a:p>
        </p:txBody>
      </p:sp>
      <p:sp>
        <p:nvSpPr>
          <p:cNvPr id="3" name="Marcador de contenido 2">
            <a:extLst>
              <a:ext uri="{FF2B5EF4-FFF2-40B4-BE49-F238E27FC236}">
                <a16:creationId xmlns:a16="http://schemas.microsoft.com/office/drawing/2014/main" id="{1646E68B-D26E-4DB3-9968-D226C9FDE4E5}"/>
              </a:ext>
            </a:extLst>
          </p:cNvPr>
          <p:cNvSpPr>
            <a:spLocks noGrp="1"/>
          </p:cNvSpPr>
          <p:nvPr>
            <p:ph idx="1"/>
          </p:nvPr>
        </p:nvSpPr>
        <p:spPr>
          <a:xfrm>
            <a:off x="432708" y="5159829"/>
            <a:ext cx="3460024" cy="447684"/>
          </a:xfrm>
        </p:spPr>
        <p:txBody>
          <a:bodyPr>
            <a:normAutofit fontScale="77500" lnSpcReduction="20000"/>
          </a:bodyPr>
          <a:lstStyle/>
          <a:p>
            <a:r>
              <a:rPr lang="x-none" i="1" dirty="0"/>
              <a:t>Claridad de propósito, objetivos compartidos </a:t>
            </a:r>
          </a:p>
          <a:p>
            <a:endParaRPr lang="x-none" i="1" dirty="0"/>
          </a:p>
        </p:txBody>
      </p:sp>
      <p:graphicFrame>
        <p:nvGraphicFramePr>
          <p:cNvPr id="6" name="1 Gráfico"/>
          <p:cNvGraphicFramePr>
            <a:graphicFrameLocks/>
          </p:cNvGraphicFramePr>
          <p:nvPr>
            <p:extLst>
              <p:ext uri="{D42A27DB-BD31-4B8C-83A1-F6EECF244321}">
                <p14:modId xmlns:p14="http://schemas.microsoft.com/office/powerpoint/2010/main" val="1848292919"/>
              </p:ext>
            </p:extLst>
          </p:nvPr>
        </p:nvGraphicFramePr>
        <p:xfrm>
          <a:off x="1404257" y="1347508"/>
          <a:ext cx="6335485" cy="4357026"/>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contenido 2">
            <a:extLst>
              <a:ext uri="{FF2B5EF4-FFF2-40B4-BE49-F238E27FC236}">
                <a16:creationId xmlns:a16="http://schemas.microsoft.com/office/drawing/2014/main" id="{5C255887-C0A8-40CE-92DD-8A36D8E37BE3}"/>
              </a:ext>
            </a:extLst>
          </p:cNvPr>
          <p:cNvSpPr txBox="1">
            <a:spLocks/>
          </p:cNvSpPr>
          <p:nvPr/>
        </p:nvSpPr>
        <p:spPr>
          <a:xfrm>
            <a:off x="5463541" y="1484812"/>
            <a:ext cx="2855866" cy="447684"/>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x-none" i="1" dirty="0"/>
              <a:t>Liderazgo y trabajo en equipo trasversal</a:t>
            </a:r>
          </a:p>
          <a:p>
            <a:endParaRPr lang="x-none" i="1" dirty="0"/>
          </a:p>
        </p:txBody>
      </p:sp>
    </p:spTree>
    <p:extLst>
      <p:ext uri="{BB962C8B-B14F-4D97-AF65-F5344CB8AC3E}">
        <p14:creationId xmlns:p14="http://schemas.microsoft.com/office/powerpoint/2010/main" val="66023474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46D573-FCA1-4130-958D-9EAEB61E56DF}"/>
              </a:ext>
            </a:extLst>
          </p:cNvPr>
          <p:cNvSpPr>
            <a:spLocks noGrp="1"/>
          </p:cNvSpPr>
          <p:nvPr>
            <p:ph type="title"/>
          </p:nvPr>
        </p:nvSpPr>
        <p:spPr/>
        <p:txBody>
          <a:bodyPr/>
          <a:lstStyle/>
          <a:p>
            <a:r>
              <a:rPr lang="es-419" dirty="0"/>
              <a:t>Como asignar financiamiento de la internacionalización</a:t>
            </a:r>
            <a:endParaRPr lang="en-US" dirty="0"/>
          </a:p>
        </p:txBody>
      </p:sp>
      <p:graphicFrame>
        <p:nvGraphicFramePr>
          <p:cNvPr id="4" name="Marcador de contenido 3">
            <a:extLst>
              <a:ext uri="{FF2B5EF4-FFF2-40B4-BE49-F238E27FC236}">
                <a16:creationId xmlns:a16="http://schemas.microsoft.com/office/drawing/2014/main" id="{663E76C0-59A8-4E56-80CD-A50761C86AB4}"/>
              </a:ext>
            </a:extLst>
          </p:cNvPr>
          <p:cNvGraphicFramePr>
            <a:graphicFrameLocks noGrp="1"/>
          </p:cNvGraphicFramePr>
          <p:nvPr>
            <p:ph idx="1"/>
            <p:extLst>
              <p:ext uri="{D42A27DB-BD31-4B8C-83A1-F6EECF244321}">
                <p14:modId xmlns:p14="http://schemas.microsoft.com/office/powerpoint/2010/main" val="3743390658"/>
              </p:ext>
            </p:extLst>
          </p:nvPr>
        </p:nvGraphicFramePr>
        <p:xfrm>
          <a:off x="628650" y="1825625"/>
          <a:ext cx="7886700" cy="378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74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B00E8B-7A59-461A-AB80-833B67D8B0DC}"/>
              </a:ext>
            </a:extLst>
          </p:cNvPr>
          <p:cNvSpPr>
            <a:spLocks noGrp="1"/>
          </p:cNvSpPr>
          <p:nvPr>
            <p:ph type="title"/>
          </p:nvPr>
        </p:nvSpPr>
        <p:spPr>
          <a:xfrm>
            <a:off x="220877" y="-203284"/>
            <a:ext cx="7886700" cy="1006474"/>
          </a:xfrm>
        </p:spPr>
        <p:txBody>
          <a:bodyPr/>
          <a:lstStyle/>
          <a:p>
            <a:r>
              <a:rPr lang="es-419" dirty="0"/>
              <a:t>Justificando el financiamiento  </a:t>
            </a:r>
            <a:endParaRPr lang="en-US" dirty="0"/>
          </a:p>
        </p:txBody>
      </p:sp>
      <p:graphicFrame>
        <p:nvGraphicFramePr>
          <p:cNvPr id="4" name="Marcador de contenido 3">
            <a:extLst>
              <a:ext uri="{FF2B5EF4-FFF2-40B4-BE49-F238E27FC236}">
                <a16:creationId xmlns:a16="http://schemas.microsoft.com/office/drawing/2014/main" id="{8E8802E9-B302-4265-9CD1-A446A13E7862}"/>
              </a:ext>
            </a:extLst>
          </p:cNvPr>
          <p:cNvGraphicFramePr>
            <a:graphicFrameLocks noGrp="1"/>
          </p:cNvGraphicFramePr>
          <p:nvPr>
            <p:ph idx="1"/>
            <p:extLst>
              <p:ext uri="{D42A27DB-BD31-4B8C-83A1-F6EECF244321}">
                <p14:modId xmlns:p14="http://schemas.microsoft.com/office/powerpoint/2010/main" val="2944767265"/>
              </p:ext>
            </p:extLst>
          </p:nvPr>
        </p:nvGraphicFramePr>
        <p:xfrm>
          <a:off x="1000125" y="1408412"/>
          <a:ext cx="7143750" cy="378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la derecha 4">
            <a:extLst>
              <a:ext uri="{FF2B5EF4-FFF2-40B4-BE49-F238E27FC236}">
                <a16:creationId xmlns:a16="http://schemas.microsoft.com/office/drawing/2014/main" id="{FDB2A94F-5C44-45AB-B121-159A7151B34B}"/>
              </a:ext>
            </a:extLst>
          </p:cNvPr>
          <p:cNvSpPr/>
          <p:nvPr/>
        </p:nvSpPr>
        <p:spPr>
          <a:xfrm>
            <a:off x="185350" y="1940010"/>
            <a:ext cx="801644" cy="29903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lecha: curvada hacia la izquierda 6">
            <a:extLst>
              <a:ext uri="{FF2B5EF4-FFF2-40B4-BE49-F238E27FC236}">
                <a16:creationId xmlns:a16="http://schemas.microsoft.com/office/drawing/2014/main" id="{CCF981F4-2F05-4EC8-A636-8AE0E9122C5F}"/>
              </a:ext>
            </a:extLst>
          </p:cNvPr>
          <p:cNvSpPr/>
          <p:nvPr/>
        </p:nvSpPr>
        <p:spPr>
          <a:xfrm flipV="1">
            <a:off x="8157006" y="1940008"/>
            <a:ext cx="801644" cy="29903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501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A7CF2-8035-4D4D-9F23-5990445E8556}"/>
              </a:ext>
            </a:extLst>
          </p:cNvPr>
          <p:cNvSpPr>
            <a:spLocks noGrp="1"/>
          </p:cNvSpPr>
          <p:nvPr>
            <p:ph type="title"/>
          </p:nvPr>
        </p:nvSpPr>
        <p:spPr>
          <a:xfrm>
            <a:off x="171449" y="-116788"/>
            <a:ext cx="8169361" cy="1325563"/>
          </a:xfrm>
        </p:spPr>
        <p:txBody>
          <a:bodyPr>
            <a:noAutofit/>
          </a:bodyPr>
          <a:lstStyle/>
          <a:p>
            <a:r>
              <a:rPr lang="es-419" sz="2800" dirty="0"/>
              <a:t>Elementos claves de la internacionalización que deben ser financiados: Acciones sustantivas  académicas</a:t>
            </a:r>
            <a:endParaRPr lang="en-US" sz="2800" dirty="0"/>
          </a:p>
        </p:txBody>
      </p:sp>
      <p:graphicFrame>
        <p:nvGraphicFramePr>
          <p:cNvPr id="4" name="Marcador de contenido 3">
            <a:extLst>
              <a:ext uri="{FF2B5EF4-FFF2-40B4-BE49-F238E27FC236}">
                <a16:creationId xmlns:a16="http://schemas.microsoft.com/office/drawing/2014/main" id="{5A1A01DA-A18F-4BBD-A380-2783815A0848}"/>
              </a:ext>
            </a:extLst>
          </p:cNvPr>
          <p:cNvGraphicFramePr>
            <a:graphicFrameLocks noGrp="1"/>
          </p:cNvGraphicFramePr>
          <p:nvPr>
            <p:ph idx="1"/>
            <p:extLst>
              <p:ext uri="{D42A27DB-BD31-4B8C-83A1-F6EECF244321}">
                <p14:modId xmlns:p14="http://schemas.microsoft.com/office/powerpoint/2010/main" val="926563845"/>
              </p:ext>
            </p:extLst>
          </p:nvPr>
        </p:nvGraphicFramePr>
        <p:xfrm>
          <a:off x="487319" y="1448037"/>
          <a:ext cx="8169361" cy="450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8DC4D03-F0A5-4691-95FB-33993C948ACF}"/>
              </a:ext>
            </a:extLst>
          </p:cNvPr>
          <p:cNvSpPr txBox="1"/>
          <p:nvPr/>
        </p:nvSpPr>
        <p:spPr>
          <a:xfrm flipH="1">
            <a:off x="6388443" y="5695780"/>
            <a:ext cx="2854410" cy="369332"/>
          </a:xfrm>
          <a:prstGeom prst="rect">
            <a:avLst/>
          </a:prstGeom>
          <a:noFill/>
        </p:spPr>
        <p:txBody>
          <a:bodyPr wrap="square" rtlCol="0">
            <a:spAutoFit/>
          </a:bodyPr>
          <a:lstStyle/>
          <a:p>
            <a:r>
              <a:rPr lang="es-419" dirty="0"/>
              <a:t>Modelo Educativo UNAH </a:t>
            </a:r>
            <a:endParaRPr lang="en-US" dirty="0"/>
          </a:p>
        </p:txBody>
      </p:sp>
    </p:spTree>
    <p:extLst>
      <p:ext uri="{BB962C8B-B14F-4D97-AF65-F5344CB8AC3E}">
        <p14:creationId xmlns:p14="http://schemas.microsoft.com/office/powerpoint/2010/main" val="228682612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A7CF2-8035-4D4D-9F23-5990445E8556}"/>
              </a:ext>
            </a:extLst>
          </p:cNvPr>
          <p:cNvSpPr>
            <a:spLocks noGrp="1"/>
          </p:cNvSpPr>
          <p:nvPr>
            <p:ph type="title"/>
          </p:nvPr>
        </p:nvSpPr>
        <p:spPr/>
        <p:txBody>
          <a:bodyPr>
            <a:normAutofit fontScale="90000"/>
          </a:bodyPr>
          <a:lstStyle/>
          <a:p>
            <a:r>
              <a:rPr lang="es-419" dirty="0"/>
              <a:t>Actividades de internacionalización que pueden ser financiadas mediante modalidades mixtas: </a:t>
            </a:r>
            <a:endParaRPr lang="en-US" dirty="0"/>
          </a:p>
        </p:txBody>
      </p:sp>
      <p:sp>
        <p:nvSpPr>
          <p:cNvPr id="3" name="Marcador de contenido 2">
            <a:extLst>
              <a:ext uri="{FF2B5EF4-FFF2-40B4-BE49-F238E27FC236}">
                <a16:creationId xmlns:a16="http://schemas.microsoft.com/office/drawing/2014/main" id="{840311BF-D1C9-497F-84E1-E42AA28DDB37}"/>
              </a:ext>
            </a:extLst>
          </p:cNvPr>
          <p:cNvSpPr>
            <a:spLocks noGrp="1"/>
          </p:cNvSpPr>
          <p:nvPr>
            <p:ph idx="1"/>
          </p:nvPr>
        </p:nvSpPr>
        <p:spPr>
          <a:xfrm>
            <a:off x="628650" y="2298357"/>
            <a:ext cx="7886700" cy="3309156"/>
          </a:xfrm>
        </p:spPr>
        <p:txBody>
          <a:bodyPr>
            <a:normAutofit/>
          </a:bodyPr>
          <a:lstStyle/>
          <a:p>
            <a:pPr marL="342900" indent="-342900">
              <a:buFont typeface="Arial" panose="020B0604020202020204" pitchFamily="34" charset="0"/>
              <a:buChar char="•"/>
            </a:pPr>
            <a:r>
              <a:rPr lang="es-419" sz="2400" dirty="0"/>
              <a:t>Relaciones Internacionales: PR, convenios, alianzas estratégicas</a:t>
            </a:r>
          </a:p>
          <a:p>
            <a:pPr marL="342900" indent="-342900">
              <a:buFont typeface="Arial" panose="020B0604020202020204" pitchFamily="34" charset="0"/>
              <a:buChar char="•"/>
            </a:pPr>
            <a:r>
              <a:rPr lang="es-419" sz="2400" dirty="0"/>
              <a:t>Proyectos de cooperación internacional </a:t>
            </a:r>
          </a:p>
          <a:p>
            <a:pPr marL="342900" indent="-342900">
              <a:buFont typeface="Arial" panose="020B0604020202020204" pitchFamily="34" charset="0"/>
              <a:buChar char="•"/>
            </a:pPr>
            <a:r>
              <a:rPr lang="es-419" sz="2400" dirty="0"/>
              <a:t>Movilidad internacional: estudiantil y profesorado</a:t>
            </a:r>
          </a:p>
          <a:p>
            <a:pPr marL="342900" indent="-342900">
              <a:buFont typeface="Arial" panose="020B0604020202020204" pitchFamily="34" charset="0"/>
              <a:buChar char="•"/>
            </a:pPr>
            <a:r>
              <a:rPr lang="es-419" sz="2400" dirty="0"/>
              <a:t>Internacionalización del campus</a:t>
            </a:r>
          </a:p>
          <a:p>
            <a:pPr marL="342900" indent="-342900">
              <a:buFont typeface="Arial" panose="020B0604020202020204" pitchFamily="34" charset="0"/>
              <a:buChar char="•"/>
            </a:pPr>
            <a:r>
              <a:rPr lang="es-419" sz="2400" dirty="0"/>
              <a:t>Internacionalización del </a:t>
            </a:r>
            <a:r>
              <a:rPr lang="es-419" sz="2400" dirty="0" err="1"/>
              <a:t>curriculum</a:t>
            </a:r>
            <a:endParaRPr lang="es-419" sz="2400" dirty="0"/>
          </a:p>
          <a:p>
            <a:pPr marL="342900" indent="-342900">
              <a:buFont typeface="Arial" panose="020B0604020202020204" pitchFamily="34" charset="0"/>
              <a:buChar char="•"/>
            </a:pPr>
            <a:r>
              <a:rPr lang="es-419" sz="2400" dirty="0"/>
              <a:t>Acreditaciones</a:t>
            </a:r>
          </a:p>
          <a:p>
            <a:endParaRPr lang="en-US" sz="2400" dirty="0"/>
          </a:p>
        </p:txBody>
      </p:sp>
    </p:spTree>
    <p:extLst>
      <p:ext uri="{BB962C8B-B14F-4D97-AF65-F5344CB8AC3E}">
        <p14:creationId xmlns:p14="http://schemas.microsoft.com/office/powerpoint/2010/main" val="361221219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A7CF2-8035-4D4D-9F23-5990445E8556}"/>
              </a:ext>
            </a:extLst>
          </p:cNvPr>
          <p:cNvSpPr>
            <a:spLocks noGrp="1"/>
          </p:cNvSpPr>
          <p:nvPr>
            <p:ph type="title"/>
          </p:nvPr>
        </p:nvSpPr>
        <p:spPr>
          <a:xfrm>
            <a:off x="628650" y="0"/>
            <a:ext cx="7886700" cy="1325563"/>
          </a:xfrm>
        </p:spPr>
        <p:txBody>
          <a:bodyPr>
            <a:normAutofit/>
          </a:bodyPr>
          <a:lstStyle/>
          <a:p>
            <a:r>
              <a:rPr lang="es-419" dirty="0"/>
              <a:t>Escalando el financiamiento de la internacionalización </a:t>
            </a:r>
            <a:endParaRPr lang="en-US" dirty="0"/>
          </a:p>
        </p:txBody>
      </p:sp>
      <p:sp>
        <p:nvSpPr>
          <p:cNvPr id="3" name="Marcador de contenido 2">
            <a:extLst>
              <a:ext uri="{FF2B5EF4-FFF2-40B4-BE49-F238E27FC236}">
                <a16:creationId xmlns:a16="http://schemas.microsoft.com/office/drawing/2014/main" id="{840311BF-D1C9-497F-84E1-E42AA28DDB37}"/>
              </a:ext>
            </a:extLst>
          </p:cNvPr>
          <p:cNvSpPr>
            <a:spLocks noGrp="1"/>
          </p:cNvSpPr>
          <p:nvPr>
            <p:ph idx="1"/>
          </p:nvPr>
        </p:nvSpPr>
        <p:spPr>
          <a:xfrm>
            <a:off x="492724" y="1421027"/>
            <a:ext cx="3288443" cy="4236719"/>
          </a:xfrm>
        </p:spPr>
        <p:txBody>
          <a:bodyPr>
            <a:normAutofit/>
          </a:bodyPr>
          <a:lstStyle/>
          <a:p>
            <a:pPr marL="342900" indent="-342900">
              <a:buFont typeface="Arial" panose="020B0604020202020204" pitchFamily="34" charset="0"/>
              <a:buChar char="•"/>
            </a:pPr>
            <a:r>
              <a:rPr lang="es-419" dirty="0"/>
              <a:t>Es un proceso que se debe dar por etapas, ej. Proyectos pilotos. </a:t>
            </a:r>
          </a:p>
          <a:p>
            <a:pPr marL="342900" indent="-342900">
              <a:buFont typeface="Arial" panose="020B0604020202020204" pitchFamily="34" charset="0"/>
              <a:buChar char="•"/>
            </a:pPr>
            <a:r>
              <a:rPr lang="es-419" dirty="0"/>
              <a:t>Debe adecuarse a las capacidades y prioridades de cada universidad.</a:t>
            </a:r>
          </a:p>
          <a:p>
            <a:pPr marL="342900" indent="-342900">
              <a:buFont typeface="Arial" panose="020B0604020202020204" pitchFamily="34" charset="0"/>
              <a:buChar char="•"/>
            </a:pPr>
            <a:r>
              <a:rPr lang="es-419" dirty="0"/>
              <a:t>Debe tomar en cuenta las buenas practicas, lecciones aprendidas y la medición de impacto.</a:t>
            </a:r>
          </a:p>
          <a:p>
            <a:pPr marL="342900" indent="-342900">
              <a:buFont typeface="Arial" panose="020B0604020202020204" pitchFamily="34" charset="0"/>
              <a:buChar char="•"/>
            </a:pPr>
            <a:r>
              <a:rPr lang="es-419" dirty="0"/>
              <a:t>Debe estar basado en un modelo de </a:t>
            </a:r>
            <a:r>
              <a:rPr lang="es-419" dirty="0" err="1"/>
              <a:t>inve</a:t>
            </a:r>
            <a:endParaRPr lang="es-419" dirty="0"/>
          </a:p>
          <a:p>
            <a:pPr marL="342900" indent="-342900">
              <a:buFont typeface="Arial" panose="020B0604020202020204" pitchFamily="34" charset="0"/>
              <a:buChar char="•"/>
            </a:pPr>
            <a:endParaRPr lang="en-US" dirty="0"/>
          </a:p>
        </p:txBody>
      </p:sp>
      <p:graphicFrame>
        <p:nvGraphicFramePr>
          <p:cNvPr id="4" name="Tabla 3">
            <a:extLst>
              <a:ext uri="{FF2B5EF4-FFF2-40B4-BE49-F238E27FC236}">
                <a16:creationId xmlns:a16="http://schemas.microsoft.com/office/drawing/2014/main" id="{EA11A54B-4AE7-47CE-BFCE-AFF36C1E430D}"/>
              </a:ext>
            </a:extLst>
          </p:cNvPr>
          <p:cNvGraphicFramePr>
            <a:graphicFrameLocks noGrp="1"/>
          </p:cNvGraphicFramePr>
          <p:nvPr>
            <p:extLst>
              <p:ext uri="{D42A27DB-BD31-4B8C-83A1-F6EECF244321}">
                <p14:modId xmlns:p14="http://schemas.microsoft.com/office/powerpoint/2010/main" val="2581860642"/>
              </p:ext>
            </p:extLst>
          </p:nvPr>
        </p:nvGraphicFramePr>
        <p:xfrm>
          <a:off x="4213654" y="1545281"/>
          <a:ext cx="4703805" cy="4236720"/>
        </p:xfrm>
        <a:graphic>
          <a:graphicData uri="http://schemas.openxmlformats.org/drawingml/2006/table">
            <a:tbl>
              <a:tblPr firstRow="1" bandRow="1">
                <a:tableStyleId>{69CF1AB2-1976-4502-BF36-3FF5EA218861}</a:tableStyleId>
              </a:tblPr>
              <a:tblGrid>
                <a:gridCol w="1567935">
                  <a:extLst>
                    <a:ext uri="{9D8B030D-6E8A-4147-A177-3AD203B41FA5}">
                      <a16:colId xmlns:a16="http://schemas.microsoft.com/office/drawing/2014/main" val="1517771733"/>
                    </a:ext>
                  </a:extLst>
                </a:gridCol>
                <a:gridCol w="1567935">
                  <a:extLst>
                    <a:ext uri="{9D8B030D-6E8A-4147-A177-3AD203B41FA5}">
                      <a16:colId xmlns:a16="http://schemas.microsoft.com/office/drawing/2014/main" val="3343999389"/>
                    </a:ext>
                  </a:extLst>
                </a:gridCol>
                <a:gridCol w="1567935">
                  <a:extLst>
                    <a:ext uri="{9D8B030D-6E8A-4147-A177-3AD203B41FA5}">
                      <a16:colId xmlns:a16="http://schemas.microsoft.com/office/drawing/2014/main" val="4267160291"/>
                    </a:ext>
                  </a:extLst>
                </a:gridCol>
              </a:tblGrid>
              <a:tr h="370840">
                <a:tc>
                  <a:txBody>
                    <a:bodyPr/>
                    <a:lstStyle/>
                    <a:p>
                      <a:endParaRPr lang="en-US" dirty="0"/>
                    </a:p>
                  </a:txBody>
                  <a:tcPr/>
                </a:tc>
                <a:tc>
                  <a:txBody>
                    <a:bodyPr/>
                    <a:lstStyle/>
                    <a:p>
                      <a:r>
                        <a:rPr lang="es-419" dirty="0"/>
                        <a:t>Alcance: una misión </a:t>
                      </a:r>
                      <a:endParaRPr lang="en-US" dirty="0"/>
                    </a:p>
                  </a:txBody>
                  <a:tcPr/>
                </a:tc>
                <a:tc>
                  <a:txBody>
                    <a:bodyPr/>
                    <a:lstStyle/>
                    <a:p>
                      <a:r>
                        <a:rPr lang="es-419" dirty="0"/>
                        <a:t>Alcance: </a:t>
                      </a:r>
                      <a:r>
                        <a:rPr lang="es-419" dirty="0" err="1"/>
                        <a:t>Multí</a:t>
                      </a:r>
                      <a:r>
                        <a:rPr lang="es-419" dirty="0"/>
                        <a:t>-misión </a:t>
                      </a:r>
                      <a:endParaRPr lang="en-US" dirty="0"/>
                    </a:p>
                  </a:txBody>
                  <a:tcPr/>
                </a:tc>
                <a:extLst>
                  <a:ext uri="{0D108BD9-81ED-4DB2-BD59-A6C34878D82A}">
                    <a16:rowId xmlns:a16="http://schemas.microsoft.com/office/drawing/2014/main" val="3980766013"/>
                  </a:ext>
                </a:extLst>
              </a:tr>
              <a:tr h="370840">
                <a:tc>
                  <a:txBody>
                    <a:bodyPr/>
                    <a:lstStyle/>
                    <a:p>
                      <a:r>
                        <a:rPr lang="es-419" b="1" dirty="0"/>
                        <a:t>Pequeña Escala </a:t>
                      </a:r>
                      <a:endParaRPr lang="en-US" b="1" dirty="0"/>
                    </a:p>
                  </a:txBody>
                  <a:tcPr/>
                </a:tc>
                <a:tc>
                  <a:txBody>
                    <a:bodyPr/>
                    <a:lstStyle/>
                    <a:p>
                      <a:r>
                        <a:rPr lang="es-419" sz="1600" dirty="0"/>
                        <a:t>Enfoque en 1 misión con pequeño número de participantes</a:t>
                      </a:r>
                      <a:endParaRPr lang="en-US" sz="1600" dirty="0"/>
                    </a:p>
                  </a:txBody>
                  <a:tcPr/>
                </a:tc>
                <a:tc>
                  <a:txBody>
                    <a:bodyPr/>
                    <a:lstStyle/>
                    <a:p>
                      <a:r>
                        <a:rPr lang="es-419" sz="1600" dirty="0" err="1"/>
                        <a:t>Multimisón</a:t>
                      </a:r>
                      <a:r>
                        <a:rPr lang="es-419" sz="1600" dirty="0"/>
                        <a:t> de una iniciativa con </a:t>
                      </a:r>
                      <a:r>
                        <a:rPr lang="es-419" sz="1600" dirty="0" err="1"/>
                        <a:t>actvs</a:t>
                      </a:r>
                      <a:r>
                        <a:rPr lang="es-419" sz="1600" dirty="0"/>
                        <a:t>. En docencia, </a:t>
                      </a:r>
                      <a:r>
                        <a:rPr lang="es-419" sz="1600" dirty="0" err="1"/>
                        <a:t>invg</a:t>
                      </a:r>
                      <a:r>
                        <a:rPr lang="es-419" sz="1600" dirty="0"/>
                        <a:t>., servicios de vinculación a 1 departamento. </a:t>
                      </a:r>
                      <a:endParaRPr lang="en-US" sz="1600" dirty="0"/>
                    </a:p>
                  </a:txBody>
                  <a:tcPr/>
                </a:tc>
                <a:extLst>
                  <a:ext uri="{0D108BD9-81ED-4DB2-BD59-A6C34878D82A}">
                    <a16:rowId xmlns:a16="http://schemas.microsoft.com/office/drawing/2014/main" val="2750090150"/>
                  </a:ext>
                </a:extLst>
              </a:tr>
              <a:tr h="370840">
                <a:tc>
                  <a:txBody>
                    <a:bodyPr/>
                    <a:lstStyle/>
                    <a:p>
                      <a:r>
                        <a:rPr lang="es-419" b="1" dirty="0"/>
                        <a:t>Gran Escala </a:t>
                      </a:r>
                      <a:endParaRPr lang="en-US" b="1" dirty="0"/>
                    </a:p>
                  </a:txBody>
                  <a:tcPr/>
                </a:tc>
                <a:tc>
                  <a:txBody>
                    <a:bodyPr/>
                    <a:lstStyle/>
                    <a:p>
                      <a:r>
                        <a:rPr lang="es-419" sz="1600" dirty="0"/>
                        <a:t>Internacionalización de toda una facultad </a:t>
                      </a:r>
                      <a:endParaRPr lang="en-US" sz="1600" dirty="0"/>
                    </a:p>
                  </a:txBody>
                  <a:tcPr/>
                </a:tc>
                <a:tc>
                  <a:txBody>
                    <a:bodyPr/>
                    <a:lstStyle/>
                    <a:p>
                      <a:r>
                        <a:rPr lang="es-419" sz="1600" dirty="0"/>
                        <a:t>Internacionalización mediante sinergias en investigación, docencia, vinculación de todo un campus.</a:t>
                      </a:r>
                      <a:endParaRPr lang="en-US" sz="1600" dirty="0"/>
                    </a:p>
                  </a:txBody>
                  <a:tcPr/>
                </a:tc>
                <a:extLst>
                  <a:ext uri="{0D108BD9-81ED-4DB2-BD59-A6C34878D82A}">
                    <a16:rowId xmlns:a16="http://schemas.microsoft.com/office/drawing/2014/main" val="82737195"/>
                  </a:ext>
                </a:extLst>
              </a:tr>
            </a:tbl>
          </a:graphicData>
        </a:graphic>
      </p:graphicFrame>
      <p:sp>
        <p:nvSpPr>
          <p:cNvPr id="5" name="CuadroTexto 4">
            <a:extLst>
              <a:ext uri="{FF2B5EF4-FFF2-40B4-BE49-F238E27FC236}">
                <a16:creationId xmlns:a16="http://schemas.microsoft.com/office/drawing/2014/main" id="{815301D8-2C78-4A61-9F15-408619B365C5}"/>
              </a:ext>
            </a:extLst>
          </p:cNvPr>
          <p:cNvSpPr txBox="1"/>
          <p:nvPr/>
        </p:nvSpPr>
        <p:spPr>
          <a:xfrm>
            <a:off x="5747658" y="5766665"/>
            <a:ext cx="3396342" cy="369332"/>
          </a:xfrm>
          <a:prstGeom prst="rect">
            <a:avLst/>
          </a:prstGeom>
          <a:noFill/>
        </p:spPr>
        <p:txBody>
          <a:bodyPr wrap="square" rtlCol="0">
            <a:spAutoFit/>
          </a:bodyPr>
          <a:lstStyle/>
          <a:p>
            <a:r>
              <a:rPr lang="es-419" dirty="0"/>
              <a:t>Nottingham </a:t>
            </a:r>
            <a:r>
              <a:rPr lang="es-419" dirty="0" err="1"/>
              <a:t>University</a:t>
            </a:r>
            <a:r>
              <a:rPr lang="es-419" dirty="0"/>
              <a:t> 2015</a:t>
            </a:r>
            <a:endParaRPr lang="en-US" dirty="0"/>
          </a:p>
        </p:txBody>
      </p:sp>
    </p:spTree>
    <p:extLst>
      <p:ext uri="{BB962C8B-B14F-4D97-AF65-F5344CB8AC3E}">
        <p14:creationId xmlns:p14="http://schemas.microsoft.com/office/powerpoint/2010/main" val="2550002571"/>
      </p:ext>
    </p:extLst>
  </p:cSld>
  <p:clrMapOvr>
    <a:masterClrMapping/>
  </p:clrMapOvr>
  <p:transition spd="med">
    <p:fade/>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1614</TotalTime>
  <Words>1956</Words>
  <Application>Microsoft Office PowerPoint</Application>
  <PresentationFormat>Presentación en pantalla (4:3)</PresentationFormat>
  <Paragraphs>159</Paragraphs>
  <Slides>16</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Arabic Typesetting</vt:lpstr>
      <vt:lpstr>Arial</vt:lpstr>
      <vt:lpstr>Calibri</vt:lpstr>
      <vt:lpstr>Calibri Light</vt:lpstr>
      <vt:lpstr>Wingdings</vt:lpstr>
      <vt:lpstr>Tema de Office</vt:lpstr>
      <vt:lpstr>Gestión Financiera de la Internacionalización de la Educación Superior </vt:lpstr>
      <vt:lpstr>¿Por qué financiar internacionalización? </vt:lpstr>
      <vt:lpstr>El financiamiento de internacionalización es un proceso de inversión de retorno a mediano y largo plazo </vt:lpstr>
      <vt:lpstr>Estructura Universitaria de Internacionalización </vt:lpstr>
      <vt:lpstr>Como asignar financiamiento de la internacionalización</vt:lpstr>
      <vt:lpstr>Justificando el financiamiento  </vt:lpstr>
      <vt:lpstr>Elementos claves de la internacionalización que deben ser financiados: Acciones sustantivas  académicas</vt:lpstr>
      <vt:lpstr>Actividades de internacionalización que pueden ser financiadas mediante modalidades mixtas: </vt:lpstr>
      <vt:lpstr>Escalando el financiamiento de la internacionalización </vt:lpstr>
      <vt:lpstr>Presentación de PowerPoint</vt:lpstr>
      <vt:lpstr>Algunos resultados tangibles del respaldo institucional y financiero en la producción científica en la UNAH</vt:lpstr>
      <vt:lpstr>Comparativo del presupuesto destinado hacia la investigación</vt:lpstr>
      <vt:lpstr>Desde la perspectiva mundial de la producción de investigación científica</vt:lpstr>
      <vt:lpstr>Oportunidades en el escenario internacional para potencia la producción de investigación científica </vt:lpstr>
      <vt:lpstr>Para los siguientes diez años: Metas y retos para impulsar la investigación científica de la UNAH al escenario mundial </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Sofia Alvarado</cp:lastModifiedBy>
  <cp:revision>37</cp:revision>
  <dcterms:created xsi:type="dcterms:W3CDTF">2018-10-12T16:54:32Z</dcterms:created>
  <dcterms:modified xsi:type="dcterms:W3CDTF">2018-10-16T18:15:36Z</dcterms:modified>
</cp:coreProperties>
</file>