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57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2"/>
    <p:restoredTop sz="89724" autoAdjust="0"/>
  </p:normalViewPr>
  <p:slideViewPr>
    <p:cSldViewPr snapToGrid="0" snapToObjects="1">
      <p:cViewPr>
        <p:scale>
          <a:sx n="50" d="100"/>
          <a:sy n="50" d="100"/>
        </p:scale>
        <p:origin x="18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DB15B-A7B5-475D-9EF1-C2F7DF626C5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HN"/>
        </a:p>
      </dgm:t>
    </dgm:pt>
    <dgm:pt modelId="{08059C33-CCC6-4670-9151-9D446D2B154F}">
      <dgm:prSet phldrT="[Texto]"/>
      <dgm:spPr/>
      <dgm:t>
        <a:bodyPr/>
        <a:lstStyle/>
        <a:p>
          <a:r>
            <a:rPr lang="es-HN" dirty="0" smtClean="0"/>
            <a:t>Interconectividad y Asocios en torno a interés comunes </a:t>
          </a:r>
          <a:endParaRPr lang="es-HN" dirty="0"/>
        </a:p>
      </dgm:t>
    </dgm:pt>
    <dgm:pt modelId="{AA19A0DC-3AE7-418F-8C43-2D066314C005}" type="parTrans" cxnId="{0637B8B6-2174-43CA-8A0A-0FCE31CF4F8B}">
      <dgm:prSet/>
      <dgm:spPr/>
      <dgm:t>
        <a:bodyPr/>
        <a:lstStyle/>
        <a:p>
          <a:endParaRPr lang="es-HN"/>
        </a:p>
      </dgm:t>
    </dgm:pt>
    <dgm:pt modelId="{BF9FD9F5-8247-4D11-9040-9CCB0818E37E}" type="sibTrans" cxnId="{0637B8B6-2174-43CA-8A0A-0FCE31CF4F8B}">
      <dgm:prSet/>
      <dgm:spPr/>
      <dgm:t>
        <a:bodyPr/>
        <a:lstStyle/>
        <a:p>
          <a:endParaRPr lang="es-HN"/>
        </a:p>
      </dgm:t>
    </dgm:pt>
    <dgm:pt modelId="{07A05D5C-3D90-4D27-97FD-77105C2BC93F}">
      <dgm:prSet phldrT="[Texto]"/>
      <dgm:spPr/>
      <dgm:t>
        <a:bodyPr/>
        <a:lstStyle/>
        <a:p>
          <a:pPr algn="l"/>
          <a:r>
            <a:rPr lang="es-HN" dirty="0" smtClean="0"/>
            <a:t>1. Desarrollo de Proyectos </a:t>
          </a:r>
        </a:p>
        <a:p>
          <a:pPr algn="l"/>
          <a:r>
            <a:rPr lang="es-HN" dirty="0" smtClean="0"/>
            <a:t>2. Intercambio de conocimientos </a:t>
          </a:r>
          <a:endParaRPr lang="es-HN" dirty="0"/>
        </a:p>
      </dgm:t>
    </dgm:pt>
    <dgm:pt modelId="{758C776C-1536-4B32-81BA-3290467083F5}" type="parTrans" cxnId="{B7B03272-6974-428E-936D-DF9B72B992C7}">
      <dgm:prSet/>
      <dgm:spPr/>
      <dgm:t>
        <a:bodyPr/>
        <a:lstStyle/>
        <a:p>
          <a:endParaRPr lang="es-HN"/>
        </a:p>
      </dgm:t>
    </dgm:pt>
    <dgm:pt modelId="{6538A856-BF58-4202-A518-A7030599C591}" type="sibTrans" cxnId="{B7B03272-6974-428E-936D-DF9B72B992C7}">
      <dgm:prSet/>
      <dgm:spPr/>
      <dgm:t>
        <a:bodyPr/>
        <a:lstStyle/>
        <a:p>
          <a:endParaRPr lang="es-HN"/>
        </a:p>
      </dgm:t>
    </dgm:pt>
    <dgm:pt modelId="{223BE594-42F9-4EBA-B3FB-BCBB54E7FF70}">
      <dgm:prSet phldrT="[Texto]"/>
      <dgm:spPr/>
      <dgm:t>
        <a:bodyPr/>
        <a:lstStyle/>
        <a:p>
          <a:r>
            <a:rPr lang="es-HN" dirty="0" smtClean="0"/>
            <a:t>REDES ACADEMICAS</a:t>
          </a:r>
        </a:p>
        <a:p>
          <a:r>
            <a:rPr lang="es-HN" dirty="0" smtClean="0"/>
            <a:t>Suponen Fortaleza Institucional </a:t>
          </a:r>
          <a:endParaRPr lang="es-HN" dirty="0"/>
        </a:p>
      </dgm:t>
    </dgm:pt>
    <dgm:pt modelId="{689A2F83-BC08-40CE-A3E6-811DE119B05A}" type="parTrans" cxnId="{78AF9B30-1300-435A-8DDC-B28B9C115A89}">
      <dgm:prSet/>
      <dgm:spPr/>
      <dgm:t>
        <a:bodyPr/>
        <a:lstStyle/>
        <a:p>
          <a:endParaRPr lang="es-HN"/>
        </a:p>
      </dgm:t>
    </dgm:pt>
    <dgm:pt modelId="{E3DF52E1-8367-49DD-9DD6-158B0BC893DC}" type="sibTrans" cxnId="{78AF9B30-1300-435A-8DDC-B28B9C115A89}">
      <dgm:prSet/>
      <dgm:spPr/>
      <dgm:t>
        <a:bodyPr/>
        <a:lstStyle/>
        <a:p>
          <a:endParaRPr lang="es-HN"/>
        </a:p>
      </dgm:t>
    </dgm:pt>
    <dgm:pt modelId="{6FCDCA52-A520-4EB1-8A1C-3CA89F0B9DFF}">
      <dgm:prSet phldrT="[Texto]"/>
      <dgm:spPr/>
      <dgm:t>
        <a:bodyPr/>
        <a:lstStyle/>
        <a:p>
          <a:pPr algn="l"/>
          <a:r>
            <a:rPr lang="es-HN" dirty="0" smtClean="0"/>
            <a:t>3. Incremento de fortalezas y oportunidad de potenciar debilidades</a:t>
          </a:r>
          <a:endParaRPr lang="es-HN" dirty="0"/>
        </a:p>
      </dgm:t>
    </dgm:pt>
    <dgm:pt modelId="{33998F9B-2227-4BBE-89AD-30BBC7D285B1}" type="parTrans" cxnId="{EE7789C0-3941-440D-B612-18C4B628F8B5}">
      <dgm:prSet/>
      <dgm:spPr/>
      <dgm:t>
        <a:bodyPr/>
        <a:lstStyle/>
        <a:p>
          <a:endParaRPr lang="es-HN"/>
        </a:p>
      </dgm:t>
    </dgm:pt>
    <dgm:pt modelId="{B315262D-9BE0-402F-B532-374F5B2E604F}" type="sibTrans" cxnId="{EE7789C0-3941-440D-B612-18C4B628F8B5}">
      <dgm:prSet/>
      <dgm:spPr/>
      <dgm:t>
        <a:bodyPr/>
        <a:lstStyle/>
        <a:p>
          <a:endParaRPr lang="es-HN"/>
        </a:p>
      </dgm:t>
    </dgm:pt>
    <dgm:pt modelId="{EF67A8CA-A475-4B90-B4B7-C331085AC7A5}" type="pres">
      <dgm:prSet presAssocID="{5E4DB15B-A7B5-475D-9EF1-C2F7DF626C56}" presName="Name0" presStyleCnt="0">
        <dgm:presLayoutVars>
          <dgm:dir/>
          <dgm:animOne val="branch"/>
          <dgm:animLvl val="lvl"/>
        </dgm:presLayoutVars>
      </dgm:prSet>
      <dgm:spPr/>
    </dgm:pt>
    <dgm:pt modelId="{E7E93722-BDE3-4F9C-A8E7-EAD860F8D1F0}" type="pres">
      <dgm:prSet presAssocID="{08059C33-CCC6-4670-9151-9D446D2B154F}" presName="chaos" presStyleCnt="0"/>
      <dgm:spPr/>
    </dgm:pt>
    <dgm:pt modelId="{990B090A-583A-4391-B782-61BA4AB59F16}" type="pres">
      <dgm:prSet presAssocID="{08059C33-CCC6-4670-9151-9D446D2B154F}" presName="parTx1" presStyleLbl="revTx" presStyleIdx="0" presStyleCnt="3"/>
      <dgm:spPr/>
      <dgm:t>
        <a:bodyPr/>
        <a:lstStyle/>
        <a:p>
          <a:endParaRPr lang="es-HN"/>
        </a:p>
      </dgm:t>
    </dgm:pt>
    <dgm:pt modelId="{F185DFF5-BC58-42B3-9260-FC7A0CB6299C}" type="pres">
      <dgm:prSet presAssocID="{08059C33-CCC6-4670-9151-9D446D2B154F}" presName="desTx1" presStyleLbl="revTx" presStyleIdx="1" presStyleCnt="3" custLinFactNeighborX="-26648" custLinFactNeighborY="614">
        <dgm:presLayoutVars>
          <dgm:bulletEnabled val="1"/>
        </dgm:presLayoutVars>
      </dgm:prSet>
      <dgm:spPr/>
    </dgm:pt>
    <dgm:pt modelId="{F51F206F-0278-4015-A49A-2D71FEA8016F}" type="pres">
      <dgm:prSet presAssocID="{08059C33-CCC6-4670-9151-9D446D2B154F}" presName="c1" presStyleLbl="node1" presStyleIdx="0" presStyleCnt="19"/>
      <dgm:spPr/>
    </dgm:pt>
    <dgm:pt modelId="{B784E985-A73E-458F-A3CB-32EFE60EDC04}" type="pres">
      <dgm:prSet presAssocID="{08059C33-CCC6-4670-9151-9D446D2B154F}" presName="c2" presStyleLbl="node1" presStyleIdx="1" presStyleCnt="19"/>
      <dgm:spPr/>
    </dgm:pt>
    <dgm:pt modelId="{A727654A-1670-4B8E-BD22-8536B4352B6D}" type="pres">
      <dgm:prSet presAssocID="{08059C33-CCC6-4670-9151-9D446D2B154F}" presName="c3" presStyleLbl="node1" presStyleIdx="2" presStyleCnt="19"/>
      <dgm:spPr/>
    </dgm:pt>
    <dgm:pt modelId="{D7F3A6BF-8A41-49E3-9B06-F2C924B7765B}" type="pres">
      <dgm:prSet presAssocID="{08059C33-CCC6-4670-9151-9D446D2B154F}" presName="c4" presStyleLbl="node1" presStyleIdx="3" presStyleCnt="19"/>
      <dgm:spPr/>
    </dgm:pt>
    <dgm:pt modelId="{268CA4EC-828B-47A2-BCCD-5D654DDE5148}" type="pres">
      <dgm:prSet presAssocID="{08059C33-CCC6-4670-9151-9D446D2B154F}" presName="c5" presStyleLbl="node1" presStyleIdx="4" presStyleCnt="19"/>
      <dgm:spPr/>
    </dgm:pt>
    <dgm:pt modelId="{25F4BFEA-EC96-4B5D-845F-3FF29BF10582}" type="pres">
      <dgm:prSet presAssocID="{08059C33-CCC6-4670-9151-9D446D2B154F}" presName="c6" presStyleLbl="node1" presStyleIdx="5" presStyleCnt="19"/>
      <dgm:spPr/>
    </dgm:pt>
    <dgm:pt modelId="{012D5021-9DB8-44FA-AB89-F22C5C34CBC9}" type="pres">
      <dgm:prSet presAssocID="{08059C33-CCC6-4670-9151-9D446D2B154F}" presName="c7" presStyleLbl="node1" presStyleIdx="6" presStyleCnt="19"/>
      <dgm:spPr/>
    </dgm:pt>
    <dgm:pt modelId="{3128A009-747A-4DE8-94D4-157A2849DF66}" type="pres">
      <dgm:prSet presAssocID="{08059C33-CCC6-4670-9151-9D446D2B154F}" presName="c8" presStyleLbl="node1" presStyleIdx="7" presStyleCnt="19"/>
      <dgm:spPr/>
    </dgm:pt>
    <dgm:pt modelId="{C7D96A72-0D74-491B-A07B-04CFA7F5EE91}" type="pres">
      <dgm:prSet presAssocID="{08059C33-CCC6-4670-9151-9D446D2B154F}" presName="c9" presStyleLbl="node1" presStyleIdx="8" presStyleCnt="19"/>
      <dgm:spPr/>
    </dgm:pt>
    <dgm:pt modelId="{CE95E786-4E29-498D-997A-ADE0520175FF}" type="pres">
      <dgm:prSet presAssocID="{08059C33-CCC6-4670-9151-9D446D2B154F}" presName="c10" presStyleLbl="node1" presStyleIdx="9" presStyleCnt="19"/>
      <dgm:spPr/>
    </dgm:pt>
    <dgm:pt modelId="{86444990-A14F-4254-A8E1-DD1C0602EBC2}" type="pres">
      <dgm:prSet presAssocID="{08059C33-CCC6-4670-9151-9D446D2B154F}" presName="c11" presStyleLbl="node1" presStyleIdx="10" presStyleCnt="19"/>
      <dgm:spPr/>
    </dgm:pt>
    <dgm:pt modelId="{DBADC885-BB59-4FE9-9005-9E202DAE54E3}" type="pres">
      <dgm:prSet presAssocID="{08059C33-CCC6-4670-9151-9D446D2B154F}" presName="c12" presStyleLbl="node1" presStyleIdx="11" presStyleCnt="19"/>
      <dgm:spPr/>
    </dgm:pt>
    <dgm:pt modelId="{6C13466F-2A58-482D-A8C3-1EEBCE9E6331}" type="pres">
      <dgm:prSet presAssocID="{08059C33-CCC6-4670-9151-9D446D2B154F}" presName="c13" presStyleLbl="node1" presStyleIdx="12" presStyleCnt="19"/>
      <dgm:spPr/>
    </dgm:pt>
    <dgm:pt modelId="{9BE99C81-C671-4717-A0A2-48443F5E0237}" type="pres">
      <dgm:prSet presAssocID="{08059C33-CCC6-4670-9151-9D446D2B154F}" presName="c14" presStyleLbl="node1" presStyleIdx="13" presStyleCnt="19"/>
      <dgm:spPr/>
    </dgm:pt>
    <dgm:pt modelId="{52112825-F7A0-4A2E-8AEE-E4D409A47454}" type="pres">
      <dgm:prSet presAssocID="{08059C33-CCC6-4670-9151-9D446D2B154F}" presName="c15" presStyleLbl="node1" presStyleIdx="14" presStyleCnt="19"/>
      <dgm:spPr/>
    </dgm:pt>
    <dgm:pt modelId="{86B394A7-9C81-41B6-8812-BCB6DAAEF0A0}" type="pres">
      <dgm:prSet presAssocID="{08059C33-CCC6-4670-9151-9D446D2B154F}" presName="c16" presStyleLbl="node1" presStyleIdx="15" presStyleCnt="19"/>
      <dgm:spPr/>
    </dgm:pt>
    <dgm:pt modelId="{EAF0B51F-066B-48B5-814F-FDCF3E451FAE}" type="pres">
      <dgm:prSet presAssocID="{08059C33-CCC6-4670-9151-9D446D2B154F}" presName="c17" presStyleLbl="node1" presStyleIdx="16" presStyleCnt="19"/>
      <dgm:spPr/>
    </dgm:pt>
    <dgm:pt modelId="{A4536918-1182-4CAB-BE72-98109A242F0E}" type="pres">
      <dgm:prSet presAssocID="{08059C33-CCC6-4670-9151-9D446D2B154F}" presName="c18" presStyleLbl="node1" presStyleIdx="17" presStyleCnt="19"/>
      <dgm:spPr/>
    </dgm:pt>
    <dgm:pt modelId="{07AFC5C3-FCF6-46DE-86C9-C449C315046E}" type="pres">
      <dgm:prSet presAssocID="{BF9FD9F5-8247-4D11-9040-9CCB0818E37E}" presName="chevronComposite1" presStyleCnt="0"/>
      <dgm:spPr/>
    </dgm:pt>
    <dgm:pt modelId="{6A153536-EE15-4FA4-A143-872D44EBDE2B}" type="pres">
      <dgm:prSet presAssocID="{BF9FD9F5-8247-4D11-9040-9CCB0818E37E}" presName="chevron1" presStyleLbl="sibTrans2D1" presStyleIdx="0" presStyleCnt="2"/>
      <dgm:spPr/>
    </dgm:pt>
    <dgm:pt modelId="{09A5F0F2-CD39-44C2-85F5-6B3CBB648DF8}" type="pres">
      <dgm:prSet presAssocID="{BF9FD9F5-8247-4D11-9040-9CCB0818E37E}" presName="spChevron1" presStyleCnt="0"/>
      <dgm:spPr/>
    </dgm:pt>
    <dgm:pt modelId="{7C7F2993-AF99-4E8B-B60D-6F59D9BCFFAE}" type="pres">
      <dgm:prSet presAssocID="{BF9FD9F5-8247-4D11-9040-9CCB0818E37E}" presName="overlap" presStyleCnt="0"/>
      <dgm:spPr/>
    </dgm:pt>
    <dgm:pt modelId="{FAE44DC2-A177-40E5-9291-3677EB8D5D4B}" type="pres">
      <dgm:prSet presAssocID="{BF9FD9F5-8247-4D11-9040-9CCB0818E37E}" presName="chevronComposite2" presStyleCnt="0"/>
      <dgm:spPr/>
    </dgm:pt>
    <dgm:pt modelId="{0F94BB7C-066A-403D-8A06-8AC3A90E692A}" type="pres">
      <dgm:prSet presAssocID="{BF9FD9F5-8247-4D11-9040-9CCB0818E37E}" presName="chevron2" presStyleLbl="sibTrans2D1" presStyleIdx="1" presStyleCnt="2"/>
      <dgm:spPr/>
    </dgm:pt>
    <dgm:pt modelId="{FBDB029B-84DF-431F-9DD9-CCFA703C2EC3}" type="pres">
      <dgm:prSet presAssocID="{BF9FD9F5-8247-4D11-9040-9CCB0818E37E}" presName="spChevron2" presStyleCnt="0"/>
      <dgm:spPr/>
    </dgm:pt>
    <dgm:pt modelId="{50FD5C32-CDCE-403E-B08C-89CFB2F2C640}" type="pres">
      <dgm:prSet presAssocID="{223BE594-42F9-4EBA-B3FB-BCBB54E7FF70}" presName="last" presStyleCnt="0"/>
      <dgm:spPr/>
    </dgm:pt>
    <dgm:pt modelId="{59722F8A-4D04-44CA-9EFA-51185CBA350E}" type="pres">
      <dgm:prSet presAssocID="{223BE594-42F9-4EBA-B3FB-BCBB54E7FF70}" presName="circleTx" presStyleLbl="node1" presStyleIdx="18" presStyleCnt="19" custLinFactNeighborX="12032" custLinFactNeighborY="-1337"/>
      <dgm:spPr/>
      <dgm:t>
        <a:bodyPr/>
        <a:lstStyle/>
        <a:p>
          <a:endParaRPr lang="es-HN"/>
        </a:p>
      </dgm:t>
    </dgm:pt>
    <dgm:pt modelId="{E86CDD37-C1CF-499B-9CA4-C0352C4559F7}" type="pres">
      <dgm:prSet presAssocID="{223BE594-42F9-4EBA-B3FB-BCBB54E7FF70}" presName="desTxN" presStyleLbl="revTx" presStyleIdx="2" presStyleCnt="3" custLinFactNeighborX="-94024" custLinFactNeighborY="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386F1EF-F9C8-4DE5-B07A-4059BEE61EB1}" type="pres">
      <dgm:prSet presAssocID="{223BE594-42F9-4EBA-B3FB-BCBB54E7FF70}" presName="spN" presStyleCnt="0"/>
      <dgm:spPr/>
    </dgm:pt>
  </dgm:ptLst>
  <dgm:cxnLst>
    <dgm:cxn modelId="{4F53DF40-BA2C-472C-BF81-303F3BBFBD42}" type="presOf" srcId="{07A05D5C-3D90-4D27-97FD-77105C2BC93F}" destId="{F185DFF5-BC58-42B3-9260-FC7A0CB6299C}" srcOrd="0" destOrd="0" presId="urn:microsoft.com/office/officeart/2009/3/layout/RandomtoResultProcess"/>
    <dgm:cxn modelId="{EE7789C0-3941-440D-B612-18C4B628F8B5}" srcId="{223BE594-42F9-4EBA-B3FB-BCBB54E7FF70}" destId="{6FCDCA52-A520-4EB1-8A1C-3CA89F0B9DFF}" srcOrd="0" destOrd="0" parTransId="{33998F9B-2227-4BBE-89AD-30BBC7D285B1}" sibTransId="{B315262D-9BE0-402F-B532-374F5B2E604F}"/>
    <dgm:cxn modelId="{0637B8B6-2174-43CA-8A0A-0FCE31CF4F8B}" srcId="{5E4DB15B-A7B5-475D-9EF1-C2F7DF626C56}" destId="{08059C33-CCC6-4670-9151-9D446D2B154F}" srcOrd="0" destOrd="0" parTransId="{AA19A0DC-3AE7-418F-8C43-2D066314C005}" sibTransId="{BF9FD9F5-8247-4D11-9040-9CCB0818E37E}"/>
    <dgm:cxn modelId="{EB65C347-4D19-42EF-931D-981EDD4BA91A}" type="presOf" srcId="{08059C33-CCC6-4670-9151-9D446D2B154F}" destId="{990B090A-583A-4391-B782-61BA4AB59F16}" srcOrd="0" destOrd="0" presId="urn:microsoft.com/office/officeart/2009/3/layout/RandomtoResultProcess"/>
    <dgm:cxn modelId="{4A4B0278-4F03-41FB-81CA-6E7B030F2A46}" type="presOf" srcId="{223BE594-42F9-4EBA-B3FB-BCBB54E7FF70}" destId="{59722F8A-4D04-44CA-9EFA-51185CBA350E}" srcOrd="0" destOrd="0" presId="urn:microsoft.com/office/officeart/2009/3/layout/RandomtoResultProcess"/>
    <dgm:cxn modelId="{E4EF48C3-D316-49A2-B0D5-201A1D7A179A}" type="presOf" srcId="{5E4DB15B-A7B5-475D-9EF1-C2F7DF626C56}" destId="{EF67A8CA-A475-4B90-B4B7-C331085AC7A5}" srcOrd="0" destOrd="0" presId="urn:microsoft.com/office/officeart/2009/3/layout/RandomtoResultProcess"/>
    <dgm:cxn modelId="{B7B03272-6974-428E-936D-DF9B72B992C7}" srcId="{08059C33-CCC6-4670-9151-9D446D2B154F}" destId="{07A05D5C-3D90-4D27-97FD-77105C2BC93F}" srcOrd="0" destOrd="0" parTransId="{758C776C-1536-4B32-81BA-3290467083F5}" sibTransId="{6538A856-BF58-4202-A518-A7030599C591}"/>
    <dgm:cxn modelId="{C8B1E941-B959-4791-9D54-F96A645A909E}" type="presOf" srcId="{6FCDCA52-A520-4EB1-8A1C-3CA89F0B9DFF}" destId="{E86CDD37-C1CF-499B-9CA4-C0352C4559F7}" srcOrd="0" destOrd="0" presId="urn:microsoft.com/office/officeart/2009/3/layout/RandomtoResultProcess"/>
    <dgm:cxn modelId="{78AF9B30-1300-435A-8DDC-B28B9C115A89}" srcId="{5E4DB15B-A7B5-475D-9EF1-C2F7DF626C56}" destId="{223BE594-42F9-4EBA-B3FB-BCBB54E7FF70}" srcOrd="1" destOrd="0" parTransId="{689A2F83-BC08-40CE-A3E6-811DE119B05A}" sibTransId="{E3DF52E1-8367-49DD-9DD6-158B0BC893DC}"/>
    <dgm:cxn modelId="{B99A5E9E-41B6-4671-910F-FF1654389FD0}" type="presParOf" srcId="{EF67A8CA-A475-4B90-B4B7-C331085AC7A5}" destId="{E7E93722-BDE3-4F9C-A8E7-EAD860F8D1F0}" srcOrd="0" destOrd="0" presId="urn:microsoft.com/office/officeart/2009/3/layout/RandomtoResultProcess"/>
    <dgm:cxn modelId="{94CD5F02-EFA6-401A-9091-D92C63F7E8BD}" type="presParOf" srcId="{E7E93722-BDE3-4F9C-A8E7-EAD860F8D1F0}" destId="{990B090A-583A-4391-B782-61BA4AB59F16}" srcOrd="0" destOrd="0" presId="urn:microsoft.com/office/officeart/2009/3/layout/RandomtoResultProcess"/>
    <dgm:cxn modelId="{43383DA0-B68B-4541-A5B7-C2AB294ADBE5}" type="presParOf" srcId="{E7E93722-BDE3-4F9C-A8E7-EAD860F8D1F0}" destId="{F185DFF5-BC58-42B3-9260-FC7A0CB6299C}" srcOrd="1" destOrd="0" presId="urn:microsoft.com/office/officeart/2009/3/layout/RandomtoResultProcess"/>
    <dgm:cxn modelId="{79922767-FB53-4B47-B770-3B2F6E590B70}" type="presParOf" srcId="{E7E93722-BDE3-4F9C-A8E7-EAD860F8D1F0}" destId="{F51F206F-0278-4015-A49A-2D71FEA8016F}" srcOrd="2" destOrd="0" presId="urn:microsoft.com/office/officeart/2009/3/layout/RandomtoResultProcess"/>
    <dgm:cxn modelId="{979B2386-06BE-4A88-B9BC-D9A3E08675FD}" type="presParOf" srcId="{E7E93722-BDE3-4F9C-A8E7-EAD860F8D1F0}" destId="{B784E985-A73E-458F-A3CB-32EFE60EDC04}" srcOrd="3" destOrd="0" presId="urn:microsoft.com/office/officeart/2009/3/layout/RandomtoResultProcess"/>
    <dgm:cxn modelId="{FF3B7148-8839-4086-975D-F88F15795520}" type="presParOf" srcId="{E7E93722-BDE3-4F9C-A8E7-EAD860F8D1F0}" destId="{A727654A-1670-4B8E-BD22-8536B4352B6D}" srcOrd="4" destOrd="0" presId="urn:microsoft.com/office/officeart/2009/3/layout/RandomtoResultProcess"/>
    <dgm:cxn modelId="{1CBCAE4B-DDC2-40D1-AED9-C8B00207D5B9}" type="presParOf" srcId="{E7E93722-BDE3-4F9C-A8E7-EAD860F8D1F0}" destId="{D7F3A6BF-8A41-49E3-9B06-F2C924B7765B}" srcOrd="5" destOrd="0" presId="urn:microsoft.com/office/officeart/2009/3/layout/RandomtoResultProcess"/>
    <dgm:cxn modelId="{794935EE-D857-4C6D-B3A3-F8E2781C89F8}" type="presParOf" srcId="{E7E93722-BDE3-4F9C-A8E7-EAD860F8D1F0}" destId="{268CA4EC-828B-47A2-BCCD-5D654DDE5148}" srcOrd="6" destOrd="0" presId="urn:microsoft.com/office/officeart/2009/3/layout/RandomtoResultProcess"/>
    <dgm:cxn modelId="{B5D7185D-A798-453F-A715-70B480893920}" type="presParOf" srcId="{E7E93722-BDE3-4F9C-A8E7-EAD860F8D1F0}" destId="{25F4BFEA-EC96-4B5D-845F-3FF29BF10582}" srcOrd="7" destOrd="0" presId="urn:microsoft.com/office/officeart/2009/3/layout/RandomtoResultProcess"/>
    <dgm:cxn modelId="{1EE56031-91B8-4F39-BC4A-1FEFC9E713D4}" type="presParOf" srcId="{E7E93722-BDE3-4F9C-A8E7-EAD860F8D1F0}" destId="{012D5021-9DB8-44FA-AB89-F22C5C34CBC9}" srcOrd="8" destOrd="0" presId="urn:microsoft.com/office/officeart/2009/3/layout/RandomtoResultProcess"/>
    <dgm:cxn modelId="{A394643C-BD73-4BE5-8C01-CF48AEBAD2EC}" type="presParOf" srcId="{E7E93722-BDE3-4F9C-A8E7-EAD860F8D1F0}" destId="{3128A009-747A-4DE8-94D4-157A2849DF66}" srcOrd="9" destOrd="0" presId="urn:microsoft.com/office/officeart/2009/3/layout/RandomtoResultProcess"/>
    <dgm:cxn modelId="{93024CDA-5844-4F79-A648-A65FF255BB29}" type="presParOf" srcId="{E7E93722-BDE3-4F9C-A8E7-EAD860F8D1F0}" destId="{C7D96A72-0D74-491B-A07B-04CFA7F5EE91}" srcOrd="10" destOrd="0" presId="urn:microsoft.com/office/officeart/2009/3/layout/RandomtoResultProcess"/>
    <dgm:cxn modelId="{A5C2D9DF-27BB-4C38-8BDB-BEDB5AD91CFB}" type="presParOf" srcId="{E7E93722-BDE3-4F9C-A8E7-EAD860F8D1F0}" destId="{CE95E786-4E29-498D-997A-ADE0520175FF}" srcOrd="11" destOrd="0" presId="urn:microsoft.com/office/officeart/2009/3/layout/RandomtoResultProcess"/>
    <dgm:cxn modelId="{45414A85-F047-45C5-89E4-FFB634E0C9D4}" type="presParOf" srcId="{E7E93722-BDE3-4F9C-A8E7-EAD860F8D1F0}" destId="{86444990-A14F-4254-A8E1-DD1C0602EBC2}" srcOrd="12" destOrd="0" presId="urn:microsoft.com/office/officeart/2009/3/layout/RandomtoResultProcess"/>
    <dgm:cxn modelId="{85DAF59F-0315-4A23-8E75-DBE94E6A9FE2}" type="presParOf" srcId="{E7E93722-BDE3-4F9C-A8E7-EAD860F8D1F0}" destId="{DBADC885-BB59-4FE9-9005-9E202DAE54E3}" srcOrd="13" destOrd="0" presId="urn:microsoft.com/office/officeart/2009/3/layout/RandomtoResultProcess"/>
    <dgm:cxn modelId="{8E901710-8590-439A-B7B6-6B8F36889078}" type="presParOf" srcId="{E7E93722-BDE3-4F9C-A8E7-EAD860F8D1F0}" destId="{6C13466F-2A58-482D-A8C3-1EEBCE9E6331}" srcOrd="14" destOrd="0" presId="urn:microsoft.com/office/officeart/2009/3/layout/RandomtoResultProcess"/>
    <dgm:cxn modelId="{467616E4-6A9F-413E-ACCE-07D9C2A2AC72}" type="presParOf" srcId="{E7E93722-BDE3-4F9C-A8E7-EAD860F8D1F0}" destId="{9BE99C81-C671-4717-A0A2-48443F5E0237}" srcOrd="15" destOrd="0" presId="urn:microsoft.com/office/officeart/2009/3/layout/RandomtoResultProcess"/>
    <dgm:cxn modelId="{ADF7BFDB-3B71-4B92-98F4-58F66E5CFC58}" type="presParOf" srcId="{E7E93722-BDE3-4F9C-A8E7-EAD860F8D1F0}" destId="{52112825-F7A0-4A2E-8AEE-E4D409A47454}" srcOrd="16" destOrd="0" presId="urn:microsoft.com/office/officeart/2009/3/layout/RandomtoResultProcess"/>
    <dgm:cxn modelId="{C872C8AC-E580-4E25-9CC3-9B39920E3A83}" type="presParOf" srcId="{E7E93722-BDE3-4F9C-A8E7-EAD860F8D1F0}" destId="{86B394A7-9C81-41B6-8812-BCB6DAAEF0A0}" srcOrd="17" destOrd="0" presId="urn:microsoft.com/office/officeart/2009/3/layout/RandomtoResultProcess"/>
    <dgm:cxn modelId="{3E9FBBFB-1CC8-49E3-BBFB-92100B1281DC}" type="presParOf" srcId="{E7E93722-BDE3-4F9C-A8E7-EAD860F8D1F0}" destId="{EAF0B51F-066B-48B5-814F-FDCF3E451FAE}" srcOrd="18" destOrd="0" presId="urn:microsoft.com/office/officeart/2009/3/layout/RandomtoResultProcess"/>
    <dgm:cxn modelId="{1CCEC69F-31DE-4905-B4E1-38B1F29D47A8}" type="presParOf" srcId="{E7E93722-BDE3-4F9C-A8E7-EAD860F8D1F0}" destId="{A4536918-1182-4CAB-BE72-98109A242F0E}" srcOrd="19" destOrd="0" presId="urn:microsoft.com/office/officeart/2009/3/layout/RandomtoResultProcess"/>
    <dgm:cxn modelId="{B5D2CFB8-ABAB-43D4-9E57-255DC638AE14}" type="presParOf" srcId="{EF67A8CA-A475-4B90-B4B7-C331085AC7A5}" destId="{07AFC5C3-FCF6-46DE-86C9-C449C315046E}" srcOrd="1" destOrd="0" presId="urn:microsoft.com/office/officeart/2009/3/layout/RandomtoResultProcess"/>
    <dgm:cxn modelId="{CBE37511-A085-43F1-9006-88335B2C6624}" type="presParOf" srcId="{07AFC5C3-FCF6-46DE-86C9-C449C315046E}" destId="{6A153536-EE15-4FA4-A143-872D44EBDE2B}" srcOrd="0" destOrd="0" presId="urn:microsoft.com/office/officeart/2009/3/layout/RandomtoResultProcess"/>
    <dgm:cxn modelId="{2E4B3F78-CD8E-49F0-ADA0-F900DADA9605}" type="presParOf" srcId="{07AFC5C3-FCF6-46DE-86C9-C449C315046E}" destId="{09A5F0F2-CD39-44C2-85F5-6B3CBB648DF8}" srcOrd="1" destOrd="0" presId="urn:microsoft.com/office/officeart/2009/3/layout/RandomtoResultProcess"/>
    <dgm:cxn modelId="{52621215-2AAC-415F-883C-3266CF752AF4}" type="presParOf" srcId="{EF67A8CA-A475-4B90-B4B7-C331085AC7A5}" destId="{7C7F2993-AF99-4E8B-B60D-6F59D9BCFFAE}" srcOrd="2" destOrd="0" presId="urn:microsoft.com/office/officeart/2009/3/layout/RandomtoResultProcess"/>
    <dgm:cxn modelId="{D73AF5DA-2F4D-4238-81CF-CBE41604102E}" type="presParOf" srcId="{EF67A8CA-A475-4B90-B4B7-C331085AC7A5}" destId="{FAE44DC2-A177-40E5-9291-3677EB8D5D4B}" srcOrd="3" destOrd="0" presId="urn:microsoft.com/office/officeart/2009/3/layout/RandomtoResultProcess"/>
    <dgm:cxn modelId="{85ECAFBA-C607-4323-80DB-DE39273B39A9}" type="presParOf" srcId="{FAE44DC2-A177-40E5-9291-3677EB8D5D4B}" destId="{0F94BB7C-066A-403D-8A06-8AC3A90E692A}" srcOrd="0" destOrd="0" presId="urn:microsoft.com/office/officeart/2009/3/layout/RandomtoResultProcess"/>
    <dgm:cxn modelId="{61745404-B128-4640-BBAD-216B2507876A}" type="presParOf" srcId="{FAE44DC2-A177-40E5-9291-3677EB8D5D4B}" destId="{FBDB029B-84DF-431F-9DD9-CCFA703C2EC3}" srcOrd="1" destOrd="0" presId="urn:microsoft.com/office/officeart/2009/3/layout/RandomtoResultProcess"/>
    <dgm:cxn modelId="{627B1577-532D-4DFA-B3B5-E1852F6BE657}" type="presParOf" srcId="{EF67A8CA-A475-4B90-B4B7-C331085AC7A5}" destId="{50FD5C32-CDCE-403E-B08C-89CFB2F2C640}" srcOrd="4" destOrd="0" presId="urn:microsoft.com/office/officeart/2009/3/layout/RandomtoResultProcess"/>
    <dgm:cxn modelId="{B32309B1-63E1-45A8-AB28-AB135D5098F4}" type="presParOf" srcId="{50FD5C32-CDCE-403E-B08C-89CFB2F2C640}" destId="{59722F8A-4D04-44CA-9EFA-51185CBA350E}" srcOrd="0" destOrd="0" presId="urn:microsoft.com/office/officeart/2009/3/layout/RandomtoResultProcess"/>
    <dgm:cxn modelId="{63A7829B-CB60-457E-B29A-F7CD4839941C}" type="presParOf" srcId="{50FD5C32-CDCE-403E-B08C-89CFB2F2C640}" destId="{E86CDD37-C1CF-499B-9CA4-C0352C4559F7}" srcOrd="1" destOrd="0" presId="urn:microsoft.com/office/officeart/2009/3/layout/RandomtoResultProcess"/>
    <dgm:cxn modelId="{B601A2AA-E300-4F16-8B27-35FC84936B53}" type="presParOf" srcId="{50FD5C32-CDCE-403E-B08C-89CFB2F2C640}" destId="{6386F1EF-F9C8-4DE5-B07A-4059BEE61EB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69F15-FDC1-4D22-B890-38DD04A3BF6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F24BC9F-E954-4715-B408-18EF51686F88}">
      <dgm:prSet phldrT="[Texto]"/>
      <dgm:spPr/>
      <dgm:t>
        <a:bodyPr/>
        <a:lstStyle/>
        <a:p>
          <a:r>
            <a:rPr lang="es-HN" dirty="0" smtClean="0"/>
            <a:t>Flexibilidad Operacional </a:t>
          </a:r>
          <a:endParaRPr lang="es-HN" dirty="0"/>
        </a:p>
      </dgm:t>
    </dgm:pt>
    <dgm:pt modelId="{25EECCAE-F173-4FC4-A6DF-B9DEC325BD3A}" type="parTrans" cxnId="{C084EE82-2A86-4A9E-BF9D-3FBE6205B1D3}">
      <dgm:prSet/>
      <dgm:spPr/>
      <dgm:t>
        <a:bodyPr/>
        <a:lstStyle/>
        <a:p>
          <a:endParaRPr lang="es-HN"/>
        </a:p>
      </dgm:t>
    </dgm:pt>
    <dgm:pt modelId="{96A05752-A583-4671-8734-1AD4E09496DF}" type="sibTrans" cxnId="{C084EE82-2A86-4A9E-BF9D-3FBE6205B1D3}">
      <dgm:prSet/>
      <dgm:spPr/>
      <dgm:t>
        <a:bodyPr/>
        <a:lstStyle/>
        <a:p>
          <a:endParaRPr lang="es-HN"/>
        </a:p>
      </dgm:t>
    </dgm:pt>
    <dgm:pt modelId="{A97C0C25-F2CC-4BD9-B544-DC36AD79602F}">
      <dgm:prSet phldrT="[Texto]"/>
      <dgm:spPr/>
      <dgm:t>
        <a:bodyPr/>
        <a:lstStyle/>
        <a:p>
          <a:r>
            <a:rPr lang="es-HN" dirty="0" smtClean="0"/>
            <a:t>Trabajo en equipos multi e interdisciplinario </a:t>
          </a:r>
          <a:endParaRPr lang="es-HN" dirty="0"/>
        </a:p>
      </dgm:t>
    </dgm:pt>
    <dgm:pt modelId="{4C5343A6-43B6-4DE0-961F-A55A88119A58}" type="parTrans" cxnId="{0394E5A6-7F61-414D-AC5F-CF1FBE5435E3}">
      <dgm:prSet/>
      <dgm:spPr/>
      <dgm:t>
        <a:bodyPr/>
        <a:lstStyle/>
        <a:p>
          <a:endParaRPr lang="es-HN"/>
        </a:p>
      </dgm:t>
    </dgm:pt>
    <dgm:pt modelId="{FEEE2658-7B7D-4161-B9EE-64DDD155C0D5}" type="sibTrans" cxnId="{0394E5A6-7F61-414D-AC5F-CF1FBE5435E3}">
      <dgm:prSet/>
      <dgm:spPr/>
      <dgm:t>
        <a:bodyPr/>
        <a:lstStyle/>
        <a:p>
          <a:endParaRPr lang="es-HN"/>
        </a:p>
      </dgm:t>
    </dgm:pt>
    <dgm:pt modelId="{C87CF137-3980-40E7-930D-B278F3CA5EBB}">
      <dgm:prSet phldrT="[Texto]"/>
      <dgm:spPr/>
      <dgm:t>
        <a:bodyPr/>
        <a:lstStyle/>
        <a:p>
          <a:r>
            <a:rPr lang="es-HN" dirty="0" smtClean="0"/>
            <a:t>Promueve/facilita  la inclusión multicultural</a:t>
          </a:r>
          <a:endParaRPr lang="es-HN" dirty="0"/>
        </a:p>
      </dgm:t>
    </dgm:pt>
    <dgm:pt modelId="{9775BB90-5C9E-48DB-A9B5-BC7F48F0C30E}" type="parTrans" cxnId="{C1846AB3-F41D-402A-9CC6-98D02CB921D5}">
      <dgm:prSet/>
      <dgm:spPr/>
      <dgm:t>
        <a:bodyPr/>
        <a:lstStyle/>
        <a:p>
          <a:endParaRPr lang="es-HN"/>
        </a:p>
      </dgm:t>
    </dgm:pt>
    <dgm:pt modelId="{9F825533-A07C-4599-93D3-BACB6A59A59D}" type="sibTrans" cxnId="{C1846AB3-F41D-402A-9CC6-98D02CB921D5}">
      <dgm:prSet/>
      <dgm:spPr/>
      <dgm:t>
        <a:bodyPr/>
        <a:lstStyle/>
        <a:p>
          <a:endParaRPr lang="es-HN"/>
        </a:p>
      </dgm:t>
    </dgm:pt>
    <dgm:pt modelId="{7D96B208-D8DA-4648-80AE-A3F40CC5F0C7}" type="pres">
      <dgm:prSet presAssocID="{19669F15-FDC1-4D22-B890-38DD04A3BF60}" presName="arrowDiagram" presStyleCnt="0">
        <dgm:presLayoutVars>
          <dgm:chMax val="5"/>
          <dgm:dir/>
          <dgm:resizeHandles val="exact"/>
        </dgm:presLayoutVars>
      </dgm:prSet>
      <dgm:spPr/>
    </dgm:pt>
    <dgm:pt modelId="{7F383B75-B07F-4894-B2F8-08EEBAFFC7E5}" type="pres">
      <dgm:prSet presAssocID="{19669F15-FDC1-4D22-B890-38DD04A3BF60}" presName="arrow" presStyleLbl="bgShp" presStyleIdx="0" presStyleCnt="1"/>
      <dgm:spPr/>
    </dgm:pt>
    <dgm:pt modelId="{35FF598F-3DC0-4F7C-8168-9CB990A35697}" type="pres">
      <dgm:prSet presAssocID="{19669F15-FDC1-4D22-B890-38DD04A3BF60}" presName="arrowDiagram3" presStyleCnt="0"/>
      <dgm:spPr/>
    </dgm:pt>
    <dgm:pt modelId="{AAF899FD-BC02-432A-9477-BA88157DE2BE}" type="pres">
      <dgm:prSet presAssocID="{9F24BC9F-E954-4715-B408-18EF51686F88}" presName="bullet3a" presStyleLbl="node1" presStyleIdx="0" presStyleCnt="3"/>
      <dgm:spPr/>
    </dgm:pt>
    <dgm:pt modelId="{C7D3074B-346E-49D6-8143-E5576A9A26F9}" type="pres">
      <dgm:prSet presAssocID="{9F24BC9F-E954-4715-B408-18EF51686F88}" presName="textBox3a" presStyleLbl="revTx" presStyleIdx="0" presStyleCnt="3">
        <dgm:presLayoutVars>
          <dgm:bulletEnabled val="1"/>
        </dgm:presLayoutVars>
      </dgm:prSet>
      <dgm:spPr/>
    </dgm:pt>
    <dgm:pt modelId="{EFE2B546-F6DC-47CE-B3A7-044114275BDF}" type="pres">
      <dgm:prSet presAssocID="{A97C0C25-F2CC-4BD9-B544-DC36AD79602F}" presName="bullet3b" presStyleLbl="node1" presStyleIdx="1" presStyleCnt="3"/>
      <dgm:spPr/>
    </dgm:pt>
    <dgm:pt modelId="{F8E3D784-67AC-4E7D-8DAB-8B24C4EB2C69}" type="pres">
      <dgm:prSet presAssocID="{A97C0C25-F2CC-4BD9-B544-DC36AD79602F}" presName="textBox3b" presStyleLbl="revTx" presStyleIdx="1" presStyleCnt="3" custScaleX="12832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1D4E973-5687-4C60-B65D-717EAF06A715}" type="pres">
      <dgm:prSet presAssocID="{C87CF137-3980-40E7-930D-B278F3CA5EBB}" presName="bullet3c" presStyleLbl="node1" presStyleIdx="2" presStyleCnt="3"/>
      <dgm:spPr/>
    </dgm:pt>
    <dgm:pt modelId="{D754A07B-1C16-4622-BEA9-A0CBE10BF2BD}" type="pres">
      <dgm:prSet presAssocID="{C87CF137-3980-40E7-930D-B278F3CA5EBB}" presName="textBox3c" presStyleLbl="revTx" presStyleIdx="2" presStyleCnt="3" custScaleX="13789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38039C18-EB6A-4029-8DEC-DF8FF77E1ADA}" type="presOf" srcId="{C87CF137-3980-40E7-930D-B278F3CA5EBB}" destId="{D754A07B-1C16-4622-BEA9-A0CBE10BF2BD}" srcOrd="0" destOrd="0" presId="urn:microsoft.com/office/officeart/2005/8/layout/arrow2"/>
    <dgm:cxn modelId="{70D34A33-95BA-464B-B5E9-8F790543D09F}" type="presOf" srcId="{9F24BC9F-E954-4715-B408-18EF51686F88}" destId="{C7D3074B-346E-49D6-8143-E5576A9A26F9}" srcOrd="0" destOrd="0" presId="urn:microsoft.com/office/officeart/2005/8/layout/arrow2"/>
    <dgm:cxn modelId="{DF79DB7B-8544-4DCE-8901-29CBCF7C248F}" type="presOf" srcId="{A97C0C25-F2CC-4BD9-B544-DC36AD79602F}" destId="{F8E3D784-67AC-4E7D-8DAB-8B24C4EB2C69}" srcOrd="0" destOrd="0" presId="urn:microsoft.com/office/officeart/2005/8/layout/arrow2"/>
    <dgm:cxn modelId="{C084EE82-2A86-4A9E-BF9D-3FBE6205B1D3}" srcId="{19669F15-FDC1-4D22-B890-38DD04A3BF60}" destId="{9F24BC9F-E954-4715-B408-18EF51686F88}" srcOrd="0" destOrd="0" parTransId="{25EECCAE-F173-4FC4-A6DF-B9DEC325BD3A}" sibTransId="{96A05752-A583-4671-8734-1AD4E09496DF}"/>
    <dgm:cxn modelId="{A617CC0F-FFB6-4A21-8543-466327400371}" type="presOf" srcId="{19669F15-FDC1-4D22-B890-38DD04A3BF60}" destId="{7D96B208-D8DA-4648-80AE-A3F40CC5F0C7}" srcOrd="0" destOrd="0" presId="urn:microsoft.com/office/officeart/2005/8/layout/arrow2"/>
    <dgm:cxn modelId="{C1846AB3-F41D-402A-9CC6-98D02CB921D5}" srcId="{19669F15-FDC1-4D22-B890-38DD04A3BF60}" destId="{C87CF137-3980-40E7-930D-B278F3CA5EBB}" srcOrd="2" destOrd="0" parTransId="{9775BB90-5C9E-48DB-A9B5-BC7F48F0C30E}" sibTransId="{9F825533-A07C-4599-93D3-BACB6A59A59D}"/>
    <dgm:cxn modelId="{0394E5A6-7F61-414D-AC5F-CF1FBE5435E3}" srcId="{19669F15-FDC1-4D22-B890-38DD04A3BF60}" destId="{A97C0C25-F2CC-4BD9-B544-DC36AD79602F}" srcOrd="1" destOrd="0" parTransId="{4C5343A6-43B6-4DE0-961F-A55A88119A58}" sibTransId="{FEEE2658-7B7D-4161-B9EE-64DDD155C0D5}"/>
    <dgm:cxn modelId="{15AA3B89-9B2D-46F8-ADE7-8941E59F6CDC}" type="presParOf" srcId="{7D96B208-D8DA-4648-80AE-A3F40CC5F0C7}" destId="{7F383B75-B07F-4894-B2F8-08EEBAFFC7E5}" srcOrd="0" destOrd="0" presId="urn:microsoft.com/office/officeart/2005/8/layout/arrow2"/>
    <dgm:cxn modelId="{387EBEC7-F16C-4D24-B85F-B09780153BA9}" type="presParOf" srcId="{7D96B208-D8DA-4648-80AE-A3F40CC5F0C7}" destId="{35FF598F-3DC0-4F7C-8168-9CB990A35697}" srcOrd="1" destOrd="0" presId="urn:microsoft.com/office/officeart/2005/8/layout/arrow2"/>
    <dgm:cxn modelId="{8D96493F-874E-4608-8E00-A1253C97DF77}" type="presParOf" srcId="{35FF598F-3DC0-4F7C-8168-9CB990A35697}" destId="{AAF899FD-BC02-432A-9477-BA88157DE2BE}" srcOrd="0" destOrd="0" presId="urn:microsoft.com/office/officeart/2005/8/layout/arrow2"/>
    <dgm:cxn modelId="{DADD0894-B677-4D68-9A71-E24D34AF7C90}" type="presParOf" srcId="{35FF598F-3DC0-4F7C-8168-9CB990A35697}" destId="{C7D3074B-346E-49D6-8143-E5576A9A26F9}" srcOrd="1" destOrd="0" presId="urn:microsoft.com/office/officeart/2005/8/layout/arrow2"/>
    <dgm:cxn modelId="{169C0CF4-0961-4C40-ADFB-422E075A35C1}" type="presParOf" srcId="{35FF598F-3DC0-4F7C-8168-9CB990A35697}" destId="{EFE2B546-F6DC-47CE-B3A7-044114275BDF}" srcOrd="2" destOrd="0" presId="urn:microsoft.com/office/officeart/2005/8/layout/arrow2"/>
    <dgm:cxn modelId="{64696621-6067-4965-94B5-429716E4BE0F}" type="presParOf" srcId="{35FF598F-3DC0-4F7C-8168-9CB990A35697}" destId="{F8E3D784-67AC-4E7D-8DAB-8B24C4EB2C69}" srcOrd="3" destOrd="0" presId="urn:microsoft.com/office/officeart/2005/8/layout/arrow2"/>
    <dgm:cxn modelId="{7CBCF033-CCE3-4FE0-9E44-7F0E72445CC4}" type="presParOf" srcId="{35FF598F-3DC0-4F7C-8168-9CB990A35697}" destId="{E1D4E973-5687-4C60-B65D-717EAF06A715}" srcOrd="4" destOrd="0" presId="urn:microsoft.com/office/officeart/2005/8/layout/arrow2"/>
    <dgm:cxn modelId="{FA18703E-D421-4A62-9AF1-D4EB1A2A2FC5}" type="presParOf" srcId="{35FF598F-3DC0-4F7C-8168-9CB990A35697}" destId="{D754A07B-1C16-4622-BEA9-A0CBE10BF2B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5BC680-2234-4E6E-BE4D-327D3BED2918}" type="doc">
      <dgm:prSet loTypeId="urn:microsoft.com/office/officeart/2005/8/layout/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48580B-5FCD-4805-BC4E-0B7BC4498761}">
      <dgm:prSet phldrT="[Texto]" custT="1"/>
      <dgm:spPr/>
      <dgm:t>
        <a:bodyPr/>
        <a:lstStyle/>
        <a:p>
          <a:r>
            <a:rPr lang="es-HN" sz="2000" b="1" noProof="0" dirty="0"/>
            <a:t>Cambio climático </a:t>
          </a:r>
        </a:p>
      </dgm:t>
    </dgm:pt>
    <dgm:pt modelId="{1DE21323-FC93-416F-A10E-BA8271794836}" type="parTrans" cxnId="{7EB7D632-7DC2-4418-B88B-E9D472B55CF4}">
      <dgm:prSet/>
      <dgm:spPr/>
      <dgm:t>
        <a:bodyPr/>
        <a:lstStyle/>
        <a:p>
          <a:endParaRPr lang="es-HN" noProof="0" dirty="0"/>
        </a:p>
      </dgm:t>
    </dgm:pt>
    <dgm:pt modelId="{D989F569-5607-4BF4-9E6C-6A2DDC5BB46B}" type="sibTrans" cxnId="{7EB7D632-7DC2-4418-B88B-E9D472B55CF4}">
      <dgm:prSet/>
      <dgm:spPr/>
      <dgm:t>
        <a:bodyPr/>
        <a:lstStyle/>
        <a:p>
          <a:endParaRPr lang="es-HN" noProof="0" dirty="0"/>
        </a:p>
      </dgm:t>
    </dgm:pt>
    <dgm:pt modelId="{5A079141-ECD0-4B0D-A797-661F9BB9FBC5}">
      <dgm:prSet phldrT="[Texto]"/>
      <dgm:spPr/>
      <dgm:t>
        <a:bodyPr/>
        <a:lstStyle/>
        <a:p>
          <a:r>
            <a:rPr lang="es-HN" noProof="0" dirty="0"/>
            <a:t>INECC – </a:t>
          </a:r>
          <a:r>
            <a:rPr lang="es-HN" noProof="0" dirty="0" smtClean="0"/>
            <a:t>México </a:t>
          </a:r>
          <a:endParaRPr lang="es-HN" noProof="0" dirty="0"/>
        </a:p>
      </dgm:t>
    </dgm:pt>
    <dgm:pt modelId="{2CA6240B-4FA6-4066-A135-23F46C40FB71}" type="parTrans" cxnId="{629A7B46-E8B8-47BA-82C9-9BC8D185F202}">
      <dgm:prSet/>
      <dgm:spPr/>
      <dgm:t>
        <a:bodyPr/>
        <a:lstStyle/>
        <a:p>
          <a:endParaRPr lang="es-HN" noProof="0" dirty="0"/>
        </a:p>
      </dgm:t>
    </dgm:pt>
    <dgm:pt modelId="{AA8DDB33-E1BC-4FC3-92A3-DB4638173218}" type="sibTrans" cxnId="{629A7B46-E8B8-47BA-82C9-9BC8D185F202}">
      <dgm:prSet/>
      <dgm:spPr/>
      <dgm:t>
        <a:bodyPr/>
        <a:lstStyle/>
        <a:p>
          <a:endParaRPr lang="es-HN" noProof="0" dirty="0"/>
        </a:p>
      </dgm:t>
    </dgm:pt>
    <dgm:pt modelId="{5A9BB196-6D1B-4100-9588-A11AC37BED15}">
      <dgm:prSet phldrT="[Texto]"/>
      <dgm:spPr/>
      <dgm:t>
        <a:bodyPr/>
        <a:lstStyle/>
        <a:p>
          <a:r>
            <a:rPr lang="es-HN" noProof="0" dirty="0"/>
            <a:t>Nebraska – Lincoln</a:t>
          </a:r>
        </a:p>
      </dgm:t>
    </dgm:pt>
    <dgm:pt modelId="{46824CE2-0CA4-45AD-A66E-C3952153A696}" type="parTrans" cxnId="{F09CBD8D-2824-4EC0-B276-F98C867D1917}">
      <dgm:prSet/>
      <dgm:spPr/>
      <dgm:t>
        <a:bodyPr/>
        <a:lstStyle/>
        <a:p>
          <a:endParaRPr lang="es-HN" noProof="0" dirty="0"/>
        </a:p>
      </dgm:t>
    </dgm:pt>
    <dgm:pt modelId="{3E9B52DE-20D9-4359-802C-7035E364730A}" type="sibTrans" cxnId="{F09CBD8D-2824-4EC0-B276-F98C867D1917}">
      <dgm:prSet/>
      <dgm:spPr/>
      <dgm:t>
        <a:bodyPr/>
        <a:lstStyle/>
        <a:p>
          <a:endParaRPr lang="es-HN" noProof="0" dirty="0"/>
        </a:p>
      </dgm:t>
    </dgm:pt>
    <dgm:pt modelId="{2FA78535-DB86-4E25-ABF8-DF9BF2EF2E94}">
      <dgm:prSet phldrT="[Texto]" custT="1"/>
      <dgm:spPr/>
      <dgm:t>
        <a:bodyPr/>
        <a:lstStyle/>
        <a:p>
          <a:r>
            <a:rPr lang="es-HN" sz="2000" b="1" noProof="0" dirty="0"/>
            <a:t>Sequía </a:t>
          </a:r>
        </a:p>
      </dgm:t>
    </dgm:pt>
    <dgm:pt modelId="{5AE26535-7E9D-4C34-9011-B3D9F2BB29A0}" type="parTrans" cxnId="{76BAFC27-890F-4BAF-8D31-987CCA6ACF3F}">
      <dgm:prSet/>
      <dgm:spPr/>
      <dgm:t>
        <a:bodyPr/>
        <a:lstStyle/>
        <a:p>
          <a:endParaRPr lang="es-HN" noProof="0" dirty="0"/>
        </a:p>
      </dgm:t>
    </dgm:pt>
    <dgm:pt modelId="{CF984B1F-CAA9-42E2-B6B1-0E6A4F8D47C8}" type="sibTrans" cxnId="{76BAFC27-890F-4BAF-8D31-987CCA6ACF3F}">
      <dgm:prSet/>
      <dgm:spPr/>
      <dgm:t>
        <a:bodyPr/>
        <a:lstStyle/>
        <a:p>
          <a:endParaRPr lang="es-HN" noProof="0" dirty="0"/>
        </a:p>
      </dgm:t>
    </dgm:pt>
    <dgm:pt modelId="{8CB56699-E359-49E3-8C00-737E3E63E9B8}">
      <dgm:prSet phldrT="[Texto]"/>
      <dgm:spPr/>
      <dgm:t>
        <a:bodyPr/>
        <a:lstStyle/>
        <a:p>
          <a:r>
            <a:rPr lang="es-HN" noProof="0" dirty="0"/>
            <a:t>Grupo regional de expertos en sequía (UNESCO, CAZALAC, Euroclima):</a:t>
          </a:r>
        </a:p>
      </dgm:t>
    </dgm:pt>
    <dgm:pt modelId="{D40D6476-4EFC-42FD-BC8A-86DA12F7BFE2}" type="parTrans" cxnId="{DBB7E06D-3402-42AC-BBDE-4A2E1A2E01C5}">
      <dgm:prSet/>
      <dgm:spPr/>
      <dgm:t>
        <a:bodyPr/>
        <a:lstStyle/>
        <a:p>
          <a:endParaRPr lang="es-HN" noProof="0" dirty="0"/>
        </a:p>
      </dgm:t>
    </dgm:pt>
    <dgm:pt modelId="{081F64DB-7396-45A7-9808-AACFAF2C8F98}" type="sibTrans" cxnId="{DBB7E06D-3402-42AC-BBDE-4A2E1A2E01C5}">
      <dgm:prSet/>
      <dgm:spPr/>
      <dgm:t>
        <a:bodyPr/>
        <a:lstStyle/>
        <a:p>
          <a:endParaRPr lang="es-HN" noProof="0" dirty="0"/>
        </a:p>
      </dgm:t>
    </dgm:pt>
    <dgm:pt modelId="{4671F3F4-0673-489E-8A63-3789C73C7FAD}">
      <dgm:prSet phldrT="[Texto]" custT="1"/>
      <dgm:spPr/>
      <dgm:t>
        <a:bodyPr/>
        <a:lstStyle/>
        <a:p>
          <a:r>
            <a:rPr lang="es-HN" sz="2000" b="1" noProof="0" dirty="0"/>
            <a:t>Recursos Hídricos </a:t>
          </a:r>
        </a:p>
      </dgm:t>
    </dgm:pt>
    <dgm:pt modelId="{913C1D1F-F015-4C8F-953A-6F6A380A7552}" type="parTrans" cxnId="{9B0BC008-B1BD-4D94-8C70-76434B93D8F4}">
      <dgm:prSet/>
      <dgm:spPr/>
      <dgm:t>
        <a:bodyPr/>
        <a:lstStyle/>
        <a:p>
          <a:endParaRPr lang="es-HN" noProof="0" dirty="0"/>
        </a:p>
      </dgm:t>
    </dgm:pt>
    <dgm:pt modelId="{F8223D97-FD5A-4CFF-AF35-493BF8EA0137}" type="sibTrans" cxnId="{9B0BC008-B1BD-4D94-8C70-76434B93D8F4}">
      <dgm:prSet/>
      <dgm:spPr/>
      <dgm:t>
        <a:bodyPr/>
        <a:lstStyle/>
        <a:p>
          <a:endParaRPr lang="es-HN" noProof="0" dirty="0"/>
        </a:p>
      </dgm:t>
    </dgm:pt>
    <dgm:pt modelId="{9D2A48E1-CB6B-46EB-8ECC-40E3E496A5B7}">
      <dgm:prSet phldrT="[Texto]"/>
      <dgm:spPr/>
      <dgm:t>
        <a:bodyPr/>
        <a:lstStyle/>
        <a:p>
          <a:r>
            <a:rPr lang="es-HN" noProof="0" dirty="0"/>
            <a:t>UNA – Costa Rica </a:t>
          </a:r>
        </a:p>
      </dgm:t>
    </dgm:pt>
    <dgm:pt modelId="{0383A888-DAA6-48FA-BF5B-9671D045DA8A}" type="parTrans" cxnId="{D735B61C-931C-4822-B3E7-11860B489FA6}">
      <dgm:prSet/>
      <dgm:spPr/>
      <dgm:t>
        <a:bodyPr/>
        <a:lstStyle/>
        <a:p>
          <a:endParaRPr lang="es-HN" noProof="0" dirty="0"/>
        </a:p>
      </dgm:t>
    </dgm:pt>
    <dgm:pt modelId="{21963750-DD4A-4582-980D-3C5D5F710F27}" type="sibTrans" cxnId="{D735B61C-931C-4822-B3E7-11860B489FA6}">
      <dgm:prSet/>
      <dgm:spPr/>
      <dgm:t>
        <a:bodyPr/>
        <a:lstStyle/>
        <a:p>
          <a:endParaRPr lang="es-HN" noProof="0" dirty="0"/>
        </a:p>
      </dgm:t>
    </dgm:pt>
    <dgm:pt modelId="{3040CC98-D38E-449B-8B33-0A4E71663427}">
      <dgm:prSet phldrT="[Texto]"/>
      <dgm:spPr/>
      <dgm:t>
        <a:bodyPr/>
        <a:lstStyle/>
        <a:p>
          <a:r>
            <a:rPr lang="es-HN" noProof="0" dirty="0"/>
            <a:t>Publicación 2016 </a:t>
          </a:r>
        </a:p>
      </dgm:t>
    </dgm:pt>
    <dgm:pt modelId="{256EAA7D-DAAB-4755-B84B-2D06D764B35D}" type="parTrans" cxnId="{236CAB9B-B748-4191-A063-7F6DE7D19A26}">
      <dgm:prSet/>
      <dgm:spPr/>
      <dgm:t>
        <a:bodyPr/>
        <a:lstStyle/>
        <a:p>
          <a:endParaRPr lang="es-HN" noProof="0" dirty="0"/>
        </a:p>
      </dgm:t>
    </dgm:pt>
    <dgm:pt modelId="{11D6F77B-A3A1-46F3-91C9-6CFE3A6AC6B1}" type="sibTrans" cxnId="{236CAB9B-B748-4191-A063-7F6DE7D19A26}">
      <dgm:prSet/>
      <dgm:spPr/>
      <dgm:t>
        <a:bodyPr/>
        <a:lstStyle/>
        <a:p>
          <a:endParaRPr lang="es-HN" noProof="0" dirty="0"/>
        </a:p>
      </dgm:t>
    </dgm:pt>
    <dgm:pt modelId="{AD9F5980-4567-49FB-B166-1F5C1F8A569B}">
      <dgm:prSet phldrT="[Texto]"/>
      <dgm:spPr/>
      <dgm:t>
        <a:bodyPr/>
        <a:lstStyle/>
        <a:p>
          <a:r>
            <a:rPr lang="es-HN" noProof="0" dirty="0"/>
            <a:t>Publicación 2018 </a:t>
          </a:r>
        </a:p>
      </dgm:t>
    </dgm:pt>
    <dgm:pt modelId="{999D570A-0C75-45B2-88E0-F7CB57D60AEB}" type="parTrans" cxnId="{3154BA72-5F06-4F0D-99D5-5C61782C50E0}">
      <dgm:prSet/>
      <dgm:spPr/>
      <dgm:t>
        <a:bodyPr/>
        <a:lstStyle/>
        <a:p>
          <a:endParaRPr lang="es-HN" noProof="0" dirty="0"/>
        </a:p>
      </dgm:t>
    </dgm:pt>
    <dgm:pt modelId="{B7A51CDC-C906-4096-B544-FA914C86DC03}" type="sibTrans" cxnId="{3154BA72-5F06-4F0D-99D5-5C61782C50E0}">
      <dgm:prSet/>
      <dgm:spPr/>
      <dgm:t>
        <a:bodyPr/>
        <a:lstStyle/>
        <a:p>
          <a:endParaRPr lang="es-HN" noProof="0" dirty="0"/>
        </a:p>
      </dgm:t>
    </dgm:pt>
    <dgm:pt modelId="{BB5A0DE9-C1A9-4779-87F3-A15F3F68F217}">
      <dgm:prSet phldrT="[Texto]"/>
      <dgm:spPr/>
      <dgm:t>
        <a:bodyPr/>
        <a:lstStyle/>
        <a:p>
          <a:r>
            <a:rPr lang="es-HN" noProof="0" dirty="0"/>
            <a:t>INPE – Brasil</a:t>
          </a:r>
        </a:p>
      </dgm:t>
    </dgm:pt>
    <dgm:pt modelId="{39979AEF-943E-446A-8A6F-76A5D5D74FEF}" type="parTrans" cxnId="{202CAF55-F619-47F3-BBDA-C5EEB937B372}">
      <dgm:prSet/>
      <dgm:spPr/>
      <dgm:t>
        <a:bodyPr/>
        <a:lstStyle/>
        <a:p>
          <a:endParaRPr lang="es-HN" noProof="0" dirty="0"/>
        </a:p>
      </dgm:t>
    </dgm:pt>
    <dgm:pt modelId="{34639EEF-3447-4472-A350-581C8FE078C9}" type="sibTrans" cxnId="{202CAF55-F619-47F3-BBDA-C5EEB937B372}">
      <dgm:prSet/>
      <dgm:spPr/>
      <dgm:t>
        <a:bodyPr/>
        <a:lstStyle/>
        <a:p>
          <a:endParaRPr lang="es-HN" noProof="0" dirty="0"/>
        </a:p>
      </dgm:t>
    </dgm:pt>
    <dgm:pt modelId="{75FD6837-A0FE-4391-B6E2-44FCCAEFCAA9}">
      <dgm:prSet phldrT="[Texto]"/>
      <dgm:spPr/>
      <dgm:t>
        <a:bodyPr/>
        <a:lstStyle/>
        <a:p>
          <a:r>
            <a:rPr lang="es-HN" noProof="0" dirty="0"/>
            <a:t>USP – Brasil </a:t>
          </a:r>
        </a:p>
      </dgm:t>
    </dgm:pt>
    <dgm:pt modelId="{2CDF6EE1-1757-4DC9-B3CB-C2DDF59F4F6E}" type="parTrans" cxnId="{64557929-9C03-4785-9B9C-51EEC9727333}">
      <dgm:prSet/>
      <dgm:spPr/>
      <dgm:t>
        <a:bodyPr/>
        <a:lstStyle/>
        <a:p>
          <a:endParaRPr lang="es-HN" noProof="0" dirty="0"/>
        </a:p>
      </dgm:t>
    </dgm:pt>
    <dgm:pt modelId="{C02B91E5-5A2C-4D11-89CD-EFC45C69296A}" type="sibTrans" cxnId="{64557929-9C03-4785-9B9C-51EEC9727333}">
      <dgm:prSet/>
      <dgm:spPr/>
      <dgm:t>
        <a:bodyPr/>
        <a:lstStyle/>
        <a:p>
          <a:endParaRPr lang="es-HN" noProof="0" dirty="0"/>
        </a:p>
      </dgm:t>
    </dgm:pt>
    <dgm:pt modelId="{6C6C13CB-B295-4F6E-A603-50A9CD0864F2}">
      <dgm:prSet phldrT="[Texto]"/>
      <dgm:spPr/>
      <dgm:t>
        <a:bodyPr/>
        <a:lstStyle/>
        <a:p>
          <a:r>
            <a:rPr lang="es-HN" noProof="0" dirty="0"/>
            <a:t>Alicante – España </a:t>
          </a:r>
        </a:p>
      </dgm:t>
    </dgm:pt>
    <dgm:pt modelId="{7D321E46-7176-436F-A4D6-D50587333A85}" type="parTrans" cxnId="{5CFE7FFD-49E9-432A-83F7-8F516D273766}">
      <dgm:prSet/>
      <dgm:spPr/>
      <dgm:t>
        <a:bodyPr/>
        <a:lstStyle/>
        <a:p>
          <a:endParaRPr lang="es-HN" noProof="0" dirty="0"/>
        </a:p>
      </dgm:t>
    </dgm:pt>
    <dgm:pt modelId="{9C576046-8285-44CD-8CC5-B0FD88A0CB81}" type="sibTrans" cxnId="{5CFE7FFD-49E9-432A-83F7-8F516D273766}">
      <dgm:prSet/>
      <dgm:spPr/>
      <dgm:t>
        <a:bodyPr/>
        <a:lstStyle/>
        <a:p>
          <a:endParaRPr lang="es-HN" noProof="0" dirty="0"/>
        </a:p>
      </dgm:t>
    </dgm:pt>
    <dgm:pt modelId="{02DBF41A-14AC-4034-948A-CD2117B15776}">
      <dgm:prSet phldrT="[Texto]"/>
      <dgm:spPr/>
      <dgm:t>
        <a:bodyPr/>
        <a:lstStyle/>
        <a:p>
          <a:endParaRPr lang="es-HN" noProof="0" dirty="0"/>
        </a:p>
      </dgm:t>
    </dgm:pt>
    <dgm:pt modelId="{43F5A5B2-8BEB-43C8-BE59-8342CE10A78D}" type="parTrans" cxnId="{D67678DD-41C8-44E7-9115-E91765636C88}">
      <dgm:prSet/>
      <dgm:spPr/>
      <dgm:t>
        <a:bodyPr/>
        <a:lstStyle/>
        <a:p>
          <a:endParaRPr lang="es-HN" noProof="0" dirty="0"/>
        </a:p>
      </dgm:t>
    </dgm:pt>
    <dgm:pt modelId="{93F81B84-180D-4EE6-B416-9F859D0E3D32}" type="sibTrans" cxnId="{D67678DD-41C8-44E7-9115-E91765636C88}">
      <dgm:prSet/>
      <dgm:spPr/>
      <dgm:t>
        <a:bodyPr/>
        <a:lstStyle/>
        <a:p>
          <a:endParaRPr lang="es-HN" noProof="0" dirty="0"/>
        </a:p>
      </dgm:t>
    </dgm:pt>
    <dgm:pt modelId="{953FD958-C8AD-4B82-B716-B30AF59C4EC8}">
      <dgm:prSet phldrT="[Texto]"/>
      <dgm:spPr/>
      <dgm:t>
        <a:bodyPr/>
        <a:lstStyle/>
        <a:p>
          <a:r>
            <a:rPr lang="es-HN" noProof="0" dirty="0"/>
            <a:t>Red regional de expertos en ACC y riesgos (CSUCA – COSUDE) </a:t>
          </a:r>
        </a:p>
      </dgm:t>
    </dgm:pt>
    <dgm:pt modelId="{DEBD348C-BF70-4F37-AAB7-CB15DFF144A7}" type="parTrans" cxnId="{2B7ACD34-8238-4E96-A1E9-7A4442020A4D}">
      <dgm:prSet/>
      <dgm:spPr/>
      <dgm:t>
        <a:bodyPr/>
        <a:lstStyle/>
        <a:p>
          <a:endParaRPr lang="es-HN" noProof="0" dirty="0"/>
        </a:p>
      </dgm:t>
    </dgm:pt>
    <dgm:pt modelId="{FA72DD49-1DEA-4931-8BBE-742C330F5B2A}" type="sibTrans" cxnId="{2B7ACD34-8238-4E96-A1E9-7A4442020A4D}">
      <dgm:prSet/>
      <dgm:spPr/>
      <dgm:t>
        <a:bodyPr/>
        <a:lstStyle/>
        <a:p>
          <a:endParaRPr lang="es-HN" noProof="0" dirty="0"/>
        </a:p>
      </dgm:t>
    </dgm:pt>
    <dgm:pt modelId="{EA5FC58D-8209-422B-97B0-F76E6FFC368B}">
      <dgm:prSet phldrT="[Texto]"/>
      <dgm:spPr/>
      <dgm:t>
        <a:bodyPr/>
        <a:lstStyle/>
        <a:p>
          <a:r>
            <a:rPr lang="es-HN" noProof="0" dirty="0"/>
            <a:t>GWP </a:t>
          </a:r>
        </a:p>
      </dgm:t>
    </dgm:pt>
    <dgm:pt modelId="{121D8744-6A87-4B77-8BA8-95561F4A99D8}" type="parTrans" cxnId="{DD55AF5A-AA18-4E2D-923E-776A38956CD0}">
      <dgm:prSet/>
      <dgm:spPr/>
      <dgm:t>
        <a:bodyPr/>
        <a:lstStyle/>
        <a:p>
          <a:endParaRPr lang="en-US"/>
        </a:p>
      </dgm:t>
    </dgm:pt>
    <dgm:pt modelId="{33CAE379-2C2C-40A5-A174-9D2730AFEC72}" type="sibTrans" cxnId="{DD55AF5A-AA18-4E2D-923E-776A38956CD0}">
      <dgm:prSet/>
      <dgm:spPr/>
      <dgm:t>
        <a:bodyPr/>
        <a:lstStyle/>
        <a:p>
          <a:endParaRPr lang="en-US"/>
        </a:p>
      </dgm:t>
    </dgm:pt>
    <dgm:pt modelId="{F92B58C9-7F6C-4482-B40F-E6D202A1F25D}" type="pres">
      <dgm:prSet presAssocID="{7B5BC680-2234-4E6E-BE4D-327D3BED29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F09C5FF0-2932-4E97-881F-8E26186538EA}" type="pres">
      <dgm:prSet presAssocID="{B048580B-5FCD-4805-BC4E-0B7BC4498761}" presName="composite" presStyleCnt="0"/>
      <dgm:spPr/>
      <dgm:t>
        <a:bodyPr/>
        <a:lstStyle/>
        <a:p>
          <a:endParaRPr lang="es-HN"/>
        </a:p>
      </dgm:t>
    </dgm:pt>
    <dgm:pt modelId="{7F877E90-6BF5-43A2-9543-0A79981F4387}" type="pres">
      <dgm:prSet presAssocID="{B048580B-5FCD-4805-BC4E-0B7BC449876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9BAA9F7-4DA1-4F39-B604-9F553AD09E4D}" type="pres">
      <dgm:prSet presAssocID="{B048580B-5FCD-4805-BC4E-0B7BC4498761}" presName="parSh" presStyleLbl="node1" presStyleIdx="0" presStyleCnt="3" custScaleX="115330"/>
      <dgm:spPr/>
      <dgm:t>
        <a:bodyPr/>
        <a:lstStyle/>
        <a:p>
          <a:endParaRPr lang="es-HN"/>
        </a:p>
      </dgm:t>
    </dgm:pt>
    <dgm:pt modelId="{324E9020-EE40-4F3D-BD77-5A06F0F12161}" type="pres">
      <dgm:prSet presAssocID="{B048580B-5FCD-4805-BC4E-0B7BC449876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29D0C34E-B9E6-4BB1-8D57-E5FFF25D6D80}" type="pres">
      <dgm:prSet presAssocID="{D989F569-5607-4BF4-9E6C-6A2DDC5BB46B}" presName="sibTrans" presStyleLbl="sibTrans2D1" presStyleIdx="0" presStyleCnt="2"/>
      <dgm:spPr/>
      <dgm:t>
        <a:bodyPr/>
        <a:lstStyle/>
        <a:p>
          <a:endParaRPr lang="es-HN"/>
        </a:p>
      </dgm:t>
    </dgm:pt>
    <dgm:pt modelId="{3FFA3ACE-2653-4140-9BDA-6B5D36859AE7}" type="pres">
      <dgm:prSet presAssocID="{D989F569-5607-4BF4-9E6C-6A2DDC5BB46B}" presName="connTx" presStyleLbl="sibTrans2D1" presStyleIdx="0" presStyleCnt="2"/>
      <dgm:spPr/>
      <dgm:t>
        <a:bodyPr/>
        <a:lstStyle/>
        <a:p>
          <a:endParaRPr lang="es-HN"/>
        </a:p>
      </dgm:t>
    </dgm:pt>
    <dgm:pt modelId="{266700A8-1BCA-43B3-A1F6-B9F9505104DD}" type="pres">
      <dgm:prSet presAssocID="{2FA78535-DB86-4E25-ABF8-DF9BF2EF2E94}" presName="composite" presStyleCnt="0"/>
      <dgm:spPr/>
      <dgm:t>
        <a:bodyPr/>
        <a:lstStyle/>
        <a:p>
          <a:endParaRPr lang="es-HN"/>
        </a:p>
      </dgm:t>
    </dgm:pt>
    <dgm:pt modelId="{209BF50D-0925-4740-9691-BF9F801A1736}" type="pres">
      <dgm:prSet presAssocID="{2FA78535-DB86-4E25-ABF8-DF9BF2EF2E9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4084D2A4-AFF3-43D6-B5E3-1DBA6AE316CA}" type="pres">
      <dgm:prSet presAssocID="{2FA78535-DB86-4E25-ABF8-DF9BF2EF2E94}" presName="parSh" presStyleLbl="node1" presStyleIdx="1" presStyleCnt="3"/>
      <dgm:spPr/>
      <dgm:t>
        <a:bodyPr/>
        <a:lstStyle/>
        <a:p>
          <a:endParaRPr lang="es-HN"/>
        </a:p>
      </dgm:t>
    </dgm:pt>
    <dgm:pt modelId="{458BFD7A-5A3D-4614-AD6C-01AC5C46756C}" type="pres">
      <dgm:prSet presAssocID="{2FA78535-DB86-4E25-ABF8-DF9BF2EF2E9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9E97169-352A-4FBE-AF55-3FD2B34329AC}" type="pres">
      <dgm:prSet presAssocID="{CF984B1F-CAA9-42E2-B6B1-0E6A4F8D47C8}" presName="sibTrans" presStyleLbl="sibTrans2D1" presStyleIdx="1" presStyleCnt="2"/>
      <dgm:spPr/>
      <dgm:t>
        <a:bodyPr/>
        <a:lstStyle/>
        <a:p>
          <a:endParaRPr lang="es-HN"/>
        </a:p>
      </dgm:t>
    </dgm:pt>
    <dgm:pt modelId="{933F9365-4DE1-4C7A-9A6E-815DC62C01E1}" type="pres">
      <dgm:prSet presAssocID="{CF984B1F-CAA9-42E2-B6B1-0E6A4F8D47C8}" presName="connTx" presStyleLbl="sibTrans2D1" presStyleIdx="1" presStyleCnt="2"/>
      <dgm:spPr/>
      <dgm:t>
        <a:bodyPr/>
        <a:lstStyle/>
        <a:p>
          <a:endParaRPr lang="es-HN"/>
        </a:p>
      </dgm:t>
    </dgm:pt>
    <dgm:pt modelId="{69179418-AA69-4C31-A681-1EB76B6FEC8B}" type="pres">
      <dgm:prSet presAssocID="{4671F3F4-0673-489E-8A63-3789C73C7FAD}" presName="composite" presStyleCnt="0"/>
      <dgm:spPr/>
      <dgm:t>
        <a:bodyPr/>
        <a:lstStyle/>
        <a:p>
          <a:endParaRPr lang="es-HN"/>
        </a:p>
      </dgm:t>
    </dgm:pt>
    <dgm:pt modelId="{C90CDD59-68D8-4EEF-84C3-A7405E3F26D3}" type="pres">
      <dgm:prSet presAssocID="{4671F3F4-0673-489E-8A63-3789C73C7FA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7BA472B-B256-49D8-8FCF-5FCAE0A2DA01}" type="pres">
      <dgm:prSet presAssocID="{4671F3F4-0673-489E-8A63-3789C73C7FAD}" presName="parSh" presStyleLbl="node1" presStyleIdx="2" presStyleCnt="3" custScaleX="122098"/>
      <dgm:spPr/>
      <dgm:t>
        <a:bodyPr/>
        <a:lstStyle/>
        <a:p>
          <a:endParaRPr lang="es-HN"/>
        </a:p>
      </dgm:t>
    </dgm:pt>
    <dgm:pt modelId="{7BEC7DF6-2D4A-40BC-9440-7781EC1A5711}" type="pres">
      <dgm:prSet presAssocID="{4671F3F4-0673-489E-8A63-3789C73C7FA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7EB7D632-7DC2-4418-B88B-E9D472B55CF4}" srcId="{7B5BC680-2234-4E6E-BE4D-327D3BED2918}" destId="{B048580B-5FCD-4805-BC4E-0B7BC4498761}" srcOrd="0" destOrd="0" parTransId="{1DE21323-FC93-416F-A10E-BA8271794836}" sibTransId="{D989F569-5607-4BF4-9E6C-6A2DDC5BB46B}"/>
    <dgm:cxn modelId="{58B5DF97-A240-4F9C-BE75-B7CC4F1F1B62}" type="presOf" srcId="{2FA78535-DB86-4E25-ABF8-DF9BF2EF2E94}" destId="{4084D2A4-AFF3-43D6-B5E3-1DBA6AE316CA}" srcOrd="1" destOrd="0" presId="urn:microsoft.com/office/officeart/2005/8/layout/process3"/>
    <dgm:cxn modelId="{9B0BC008-B1BD-4D94-8C70-76434B93D8F4}" srcId="{7B5BC680-2234-4E6E-BE4D-327D3BED2918}" destId="{4671F3F4-0673-489E-8A63-3789C73C7FAD}" srcOrd="2" destOrd="0" parTransId="{913C1D1F-F015-4C8F-953A-6F6A380A7552}" sibTransId="{F8223D97-FD5A-4CFF-AF35-493BF8EA0137}"/>
    <dgm:cxn modelId="{BB910925-AD1B-46ED-9DA6-325BF6E27FD8}" type="presOf" srcId="{EA5FC58D-8209-422B-97B0-F76E6FFC368B}" destId="{7BEC7DF6-2D4A-40BC-9440-7781EC1A5711}" srcOrd="0" destOrd="3" presId="urn:microsoft.com/office/officeart/2005/8/layout/process3"/>
    <dgm:cxn modelId="{4E9013B9-E0AF-4DFF-85A4-3E593FD65C77}" type="presOf" srcId="{7B5BC680-2234-4E6E-BE4D-327D3BED2918}" destId="{F92B58C9-7F6C-4482-B40F-E6D202A1F25D}" srcOrd="0" destOrd="0" presId="urn:microsoft.com/office/officeart/2005/8/layout/process3"/>
    <dgm:cxn modelId="{26A992C4-C0F3-4AB7-B9AE-C13826FBBFA5}" type="presOf" srcId="{3040CC98-D38E-449B-8B33-0A4E71663427}" destId="{458BFD7A-5A3D-4614-AD6C-01AC5C46756C}" srcOrd="0" destOrd="1" presId="urn:microsoft.com/office/officeart/2005/8/layout/process3"/>
    <dgm:cxn modelId="{5CFE7FFD-49E9-432A-83F7-8F516D273766}" srcId="{4671F3F4-0673-489E-8A63-3789C73C7FAD}" destId="{6C6C13CB-B295-4F6E-A603-50A9CD0864F2}" srcOrd="2" destOrd="0" parTransId="{7D321E46-7176-436F-A4D6-D50587333A85}" sibTransId="{9C576046-8285-44CD-8CC5-B0FD88A0CB81}"/>
    <dgm:cxn modelId="{76BAFC27-890F-4BAF-8D31-987CCA6ACF3F}" srcId="{7B5BC680-2234-4E6E-BE4D-327D3BED2918}" destId="{2FA78535-DB86-4E25-ABF8-DF9BF2EF2E94}" srcOrd="1" destOrd="0" parTransId="{5AE26535-7E9D-4C34-9011-B3D9F2BB29A0}" sibTransId="{CF984B1F-CAA9-42E2-B6B1-0E6A4F8D47C8}"/>
    <dgm:cxn modelId="{F982F204-1700-470E-A8EF-701CECFEFAEC}" type="presOf" srcId="{2FA78535-DB86-4E25-ABF8-DF9BF2EF2E94}" destId="{209BF50D-0925-4740-9691-BF9F801A1736}" srcOrd="0" destOrd="0" presId="urn:microsoft.com/office/officeart/2005/8/layout/process3"/>
    <dgm:cxn modelId="{D735B61C-931C-4822-B3E7-11860B489FA6}" srcId="{4671F3F4-0673-489E-8A63-3789C73C7FAD}" destId="{9D2A48E1-CB6B-46EB-8ECC-40E3E496A5B7}" srcOrd="0" destOrd="0" parTransId="{0383A888-DAA6-48FA-BF5B-9671D045DA8A}" sibTransId="{21963750-DD4A-4582-980D-3C5D5F710F27}"/>
    <dgm:cxn modelId="{330D1D47-AC2A-46D0-AD5B-56142F470978}" type="presOf" srcId="{9D2A48E1-CB6B-46EB-8ECC-40E3E496A5B7}" destId="{7BEC7DF6-2D4A-40BC-9440-7781EC1A5711}" srcOrd="0" destOrd="0" presId="urn:microsoft.com/office/officeart/2005/8/layout/process3"/>
    <dgm:cxn modelId="{64557929-9C03-4785-9B9C-51EEC9727333}" srcId="{4671F3F4-0673-489E-8A63-3789C73C7FAD}" destId="{75FD6837-A0FE-4391-B6E2-44FCCAEFCAA9}" srcOrd="1" destOrd="0" parTransId="{2CDF6EE1-1757-4DC9-B3CB-C2DDF59F4F6E}" sibTransId="{C02B91E5-5A2C-4D11-89CD-EFC45C69296A}"/>
    <dgm:cxn modelId="{2DDFF254-DC74-4DC8-A2E1-6FA7692ED9DA}" type="presOf" srcId="{4671F3F4-0673-489E-8A63-3789C73C7FAD}" destId="{D7BA472B-B256-49D8-8FCF-5FCAE0A2DA01}" srcOrd="1" destOrd="0" presId="urn:microsoft.com/office/officeart/2005/8/layout/process3"/>
    <dgm:cxn modelId="{737CF648-4B19-411A-AEB8-FCBDFA33C3BD}" type="presOf" srcId="{D989F569-5607-4BF4-9E6C-6A2DDC5BB46B}" destId="{29D0C34E-B9E6-4BB1-8D57-E5FFF25D6D80}" srcOrd="0" destOrd="0" presId="urn:microsoft.com/office/officeart/2005/8/layout/process3"/>
    <dgm:cxn modelId="{BB4CBA23-9069-436A-8D80-8AADE3515226}" type="presOf" srcId="{CF984B1F-CAA9-42E2-B6B1-0E6A4F8D47C8}" destId="{C9E97169-352A-4FBE-AF55-3FD2B34329AC}" srcOrd="0" destOrd="0" presId="urn:microsoft.com/office/officeart/2005/8/layout/process3"/>
    <dgm:cxn modelId="{D5329B1A-CB09-4E91-AC89-DF87D6F855B1}" type="presOf" srcId="{5A079141-ECD0-4B0D-A797-661F9BB9FBC5}" destId="{324E9020-EE40-4F3D-BD77-5A06F0F12161}" srcOrd="0" destOrd="0" presId="urn:microsoft.com/office/officeart/2005/8/layout/process3"/>
    <dgm:cxn modelId="{3154BA72-5F06-4F0D-99D5-5C61782C50E0}" srcId="{8CB56699-E359-49E3-8C00-737E3E63E9B8}" destId="{AD9F5980-4567-49FB-B166-1F5C1F8A569B}" srcOrd="1" destOrd="0" parTransId="{999D570A-0C75-45B2-88E0-F7CB57D60AEB}" sibTransId="{B7A51CDC-C906-4096-B544-FA914C86DC03}"/>
    <dgm:cxn modelId="{D3D27817-423E-4D47-A19A-ADC83A9A0819}" type="presOf" srcId="{75FD6837-A0FE-4391-B6E2-44FCCAEFCAA9}" destId="{7BEC7DF6-2D4A-40BC-9440-7781EC1A5711}" srcOrd="0" destOrd="1" presId="urn:microsoft.com/office/officeart/2005/8/layout/process3"/>
    <dgm:cxn modelId="{236CAB9B-B748-4191-A063-7F6DE7D19A26}" srcId="{8CB56699-E359-49E3-8C00-737E3E63E9B8}" destId="{3040CC98-D38E-449B-8B33-0A4E71663427}" srcOrd="0" destOrd="0" parTransId="{256EAA7D-DAAB-4755-B84B-2D06D764B35D}" sibTransId="{11D6F77B-A3A1-46F3-91C9-6CFE3A6AC6B1}"/>
    <dgm:cxn modelId="{DD55AF5A-AA18-4E2D-923E-776A38956CD0}" srcId="{4671F3F4-0673-489E-8A63-3789C73C7FAD}" destId="{EA5FC58D-8209-422B-97B0-F76E6FFC368B}" srcOrd="3" destOrd="0" parTransId="{121D8744-6A87-4B77-8BA8-95561F4A99D8}" sibTransId="{33CAE379-2C2C-40A5-A174-9D2730AFEC72}"/>
    <dgm:cxn modelId="{48C57233-E213-499A-8F0F-2FF4A5532B2E}" type="presOf" srcId="{6C6C13CB-B295-4F6E-A603-50A9CD0864F2}" destId="{7BEC7DF6-2D4A-40BC-9440-7781EC1A5711}" srcOrd="0" destOrd="2" presId="urn:microsoft.com/office/officeart/2005/8/layout/process3"/>
    <dgm:cxn modelId="{EDBAC297-77EA-4DE7-9C83-BCB0663E29D1}" type="presOf" srcId="{4671F3F4-0673-489E-8A63-3789C73C7FAD}" destId="{C90CDD59-68D8-4EEF-84C3-A7405E3F26D3}" srcOrd="0" destOrd="0" presId="urn:microsoft.com/office/officeart/2005/8/layout/process3"/>
    <dgm:cxn modelId="{6FB287BA-07CE-43EB-A8CF-2744CFEAD68E}" type="presOf" srcId="{AD9F5980-4567-49FB-B166-1F5C1F8A569B}" destId="{458BFD7A-5A3D-4614-AD6C-01AC5C46756C}" srcOrd="0" destOrd="2" presId="urn:microsoft.com/office/officeart/2005/8/layout/process3"/>
    <dgm:cxn modelId="{202CAF55-F619-47F3-BBDA-C5EEB937B372}" srcId="{B048580B-5FCD-4805-BC4E-0B7BC4498761}" destId="{BB5A0DE9-C1A9-4779-87F3-A15F3F68F217}" srcOrd="2" destOrd="0" parTransId="{39979AEF-943E-446A-8A6F-76A5D5D74FEF}" sibTransId="{34639EEF-3447-4472-A350-581C8FE078C9}"/>
    <dgm:cxn modelId="{F09CBD8D-2824-4EC0-B276-F98C867D1917}" srcId="{B048580B-5FCD-4805-BC4E-0B7BC4498761}" destId="{5A9BB196-6D1B-4100-9588-A11AC37BED15}" srcOrd="1" destOrd="0" parTransId="{46824CE2-0CA4-45AD-A66E-C3952153A696}" sibTransId="{3E9B52DE-20D9-4359-802C-7035E364730A}"/>
    <dgm:cxn modelId="{E903316E-4D6B-4275-AF87-B4572534D652}" type="presOf" srcId="{CF984B1F-CAA9-42E2-B6B1-0E6A4F8D47C8}" destId="{933F9365-4DE1-4C7A-9A6E-815DC62C01E1}" srcOrd="1" destOrd="0" presId="urn:microsoft.com/office/officeart/2005/8/layout/process3"/>
    <dgm:cxn modelId="{DBB7E06D-3402-42AC-BBDE-4A2E1A2E01C5}" srcId="{2FA78535-DB86-4E25-ABF8-DF9BF2EF2E94}" destId="{8CB56699-E359-49E3-8C00-737E3E63E9B8}" srcOrd="0" destOrd="0" parTransId="{D40D6476-4EFC-42FD-BC8A-86DA12F7BFE2}" sibTransId="{081F64DB-7396-45A7-9808-AACFAF2C8F98}"/>
    <dgm:cxn modelId="{7E09749D-1868-4820-9292-94DEFFC7D7DA}" type="presOf" srcId="{B048580B-5FCD-4805-BC4E-0B7BC4498761}" destId="{7F877E90-6BF5-43A2-9543-0A79981F4387}" srcOrd="0" destOrd="0" presId="urn:microsoft.com/office/officeart/2005/8/layout/process3"/>
    <dgm:cxn modelId="{0B6E6761-4B08-4B32-8E93-21437D81DDD0}" type="presOf" srcId="{B048580B-5FCD-4805-BC4E-0B7BC4498761}" destId="{99BAA9F7-4DA1-4F39-B604-9F553AD09E4D}" srcOrd="1" destOrd="0" presId="urn:microsoft.com/office/officeart/2005/8/layout/process3"/>
    <dgm:cxn modelId="{FB7E8C3F-3506-4F7C-BAF0-061412EB2416}" type="presOf" srcId="{953FD958-C8AD-4B82-B716-B30AF59C4EC8}" destId="{324E9020-EE40-4F3D-BD77-5A06F0F12161}" srcOrd="0" destOrd="3" presId="urn:microsoft.com/office/officeart/2005/8/layout/process3"/>
    <dgm:cxn modelId="{5A1CCC38-F836-4B05-B3CD-C7409EB78596}" type="presOf" srcId="{BB5A0DE9-C1A9-4779-87F3-A15F3F68F217}" destId="{324E9020-EE40-4F3D-BD77-5A06F0F12161}" srcOrd="0" destOrd="2" presId="urn:microsoft.com/office/officeart/2005/8/layout/process3"/>
    <dgm:cxn modelId="{9426B406-96A4-4FA8-980B-77A250A43B73}" type="presOf" srcId="{02DBF41A-14AC-4034-948A-CD2117B15776}" destId="{7BEC7DF6-2D4A-40BC-9440-7781EC1A5711}" srcOrd="0" destOrd="4" presId="urn:microsoft.com/office/officeart/2005/8/layout/process3"/>
    <dgm:cxn modelId="{629A7B46-E8B8-47BA-82C9-9BC8D185F202}" srcId="{B048580B-5FCD-4805-BC4E-0B7BC4498761}" destId="{5A079141-ECD0-4B0D-A797-661F9BB9FBC5}" srcOrd="0" destOrd="0" parTransId="{2CA6240B-4FA6-4066-A135-23F46C40FB71}" sibTransId="{AA8DDB33-E1BC-4FC3-92A3-DB4638173218}"/>
    <dgm:cxn modelId="{E005EA6E-5A5C-4D1A-8E93-52FFC184A49F}" type="presOf" srcId="{5A9BB196-6D1B-4100-9588-A11AC37BED15}" destId="{324E9020-EE40-4F3D-BD77-5A06F0F12161}" srcOrd="0" destOrd="1" presId="urn:microsoft.com/office/officeart/2005/8/layout/process3"/>
    <dgm:cxn modelId="{2B7ACD34-8238-4E96-A1E9-7A4442020A4D}" srcId="{B048580B-5FCD-4805-BC4E-0B7BC4498761}" destId="{953FD958-C8AD-4B82-B716-B30AF59C4EC8}" srcOrd="3" destOrd="0" parTransId="{DEBD348C-BF70-4F37-AAB7-CB15DFF144A7}" sibTransId="{FA72DD49-1DEA-4931-8BBE-742C330F5B2A}"/>
    <dgm:cxn modelId="{6C6F37C7-7621-4231-B3BC-477101C048F4}" type="presOf" srcId="{8CB56699-E359-49E3-8C00-737E3E63E9B8}" destId="{458BFD7A-5A3D-4614-AD6C-01AC5C46756C}" srcOrd="0" destOrd="0" presId="urn:microsoft.com/office/officeart/2005/8/layout/process3"/>
    <dgm:cxn modelId="{DC47957C-91B9-47D6-BC4D-1CAF56329F47}" type="presOf" srcId="{D989F569-5607-4BF4-9E6C-6A2DDC5BB46B}" destId="{3FFA3ACE-2653-4140-9BDA-6B5D36859AE7}" srcOrd="1" destOrd="0" presId="urn:microsoft.com/office/officeart/2005/8/layout/process3"/>
    <dgm:cxn modelId="{D67678DD-41C8-44E7-9115-E91765636C88}" srcId="{4671F3F4-0673-489E-8A63-3789C73C7FAD}" destId="{02DBF41A-14AC-4034-948A-CD2117B15776}" srcOrd="4" destOrd="0" parTransId="{43F5A5B2-8BEB-43C8-BE59-8342CE10A78D}" sibTransId="{93F81B84-180D-4EE6-B416-9F859D0E3D32}"/>
    <dgm:cxn modelId="{2ACD3989-BD6B-4F2A-A8C4-EE468DBAA658}" type="presParOf" srcId="{F92B58C9-7F6C-4482-B40F-E6D202A1F25D}" destId="{F09C5FF0-2932-4E97-881F-8E26186538EA}" srcOrd="0" destOrd="0" presId="urn:microsoft.com/office/officeart/2005/8/layout/process3"/>
    <dgm:cxn modelId="{F6A74BEE-691A-4849-AD3C-7369883723D7}" type="presParOf" srcId="{F09C5FF0-2932-4E97-881F-8E26186538EA}" destId="{7F877E90-6BF5-43A2-9543-0A79981F4387}" srcOrd="0" destOrd="0" presId="urn:microsoft.com/office/officeart/2005/8/layout/process3"/>
    <dgm:cxn modelId="{559C94F7-93BF-4FD0-A878-DDA5ABAD0C8A}" type="presParOf" srcId="{F09C5FF0-2932-4E97-881F-8E26186538EA}" destId="{99BAA9F7-4DA1-4F39-B604-9F553AD09E4D}" srcOrd="1" destOrd="0" presId="urn:microsoft.com/office/officeart/2005/8/layout/process3"/>
    <dgm:cxn modelId="{8FE54CAE-9DF2-477A-BFB8-7A5B45BA468B}" type="presParOf" srcId="{F09C5FF0-2932-4E97-881F-8E26186538EA}" destId="{324E9020-EE40-4F3D-BD77-5A06F0F12161}" srcOrd="2" destOrd="0" presId="urn:microsoft.com/office/officeart/2005/8/layout/process3"/>
    <dgm:cxn modelId="{9431A073-1BA2-49E2-A5EE-392CA1897415}" type="presParOf" srcId="{F92B58C9-7F6C-4482-B40F-E6D202A1F25D}" destId="{29D0C34E-B9E6-4BB1-8D57-E5FFF25D6D80}" srcOrd="1" destOrd="0" presId="urn:microsoft.com/office/officeart/2005/8/layout/process3"/>
    <dgm:cxn modelId="{6DCA3EE4-AD4D-49F4-8FEB-9920A7C16F45}" type="presParOf" srcId="{29D0C34E-B9E6-4BB1-8D57-E5FFF25D6D80}" destId="{3FFA3ACE-2653-4140-9BDA-6B5D36859AE7}" srcOrd="0" destOrd="0" presId="urn:microsoft.com/office/officeart/2005/8/layout/process3"/>
    <dgm:cxn modelId="{C3C29BA3-2087-4380-B5FB-32C1CEE38C18}" type="presParOf" srcId="{F92B58C9-7F6C-4482-B40F-E6D202A1F25D}" destId="{266700A8-1BCA-43B3-A1F6-B9F9505104DD}" srcOrd="2" destOrd="0" presId="urn:microsoft.com/office/officeart/2005/8/layout/process3"/>
    <dgm:cxn modelId="{C578814C-1F2A-4340-8CEF-8806C7799E3C}" type="presParOf" srcId="{266700A8-1BCA-43B3-A1F6-B9F9505104DD}" destId="{209BF50D-0925-4740-9691-BF9F801A1736}" srcOrd="0" destOrd="0" presId="urn:microsoft.com/office/officeart/2005/8/layout/process3"/>
    <dgm:cxn modelId="{1D5ED1A9-1924-42A7-9BCE-05CCB3123DB3}" type="presParOf" srcId="{266700A8-1BCA-43B3-A1F6-B9F9505104DD}" destId="{4084D2A4-AFF3-43D6-B5E3-1DBA6AE316CA}" srcOrd="1" destOrd="0" presId="urn:microsoft.com/office/officeart/2005/8/layout/process3"/>
    <dgm:cxn modelId="{31DFB1F0-EA7B-4A8F-AD55-ADB208A673C9}" type="presParOf" srcId="{266700A8-1BCA-43B3-A1F6-B9F9505104DD}" destId="{458BFD7A-5A3D-4614-AD6C-01AC5C46756C}" srcOrd="2" destOrd="0" presId="urn:microsoft.com/office/officeart/2005/8/layout/process3"/>
    <dgm:cxn modelId="{ACC7C96D-78D4-4A35-9BCF-B5AF0E21DE0C}" type="presParOf" srcId="{F92B58C9-7F6C-4482-B40F-E6D202A1F25D}" destId="{C9E97169-352A-4FBE-AF55-3FD2B34329AC}" srcOrd="3" destOrd="0" presId="urn:microsoft.com/office/officeart/2005/8/layout/process3"/>
    <dgm:cxn modelId="{7B871675-661B-46BF-B5F1-8DDBCA69330F}" type="presParOf" srcId="{C9E97169-352A-4FBE-AF55-3FD2B34329AC}" destId="{933F9365-4DE1-4C7A-9A6E-815DC62C01E1}" srcOrd="0" destOrd="0" presId="urn:microsoft.com/office/officeart/2005/8/layout/process3"/>
    <dgm:cxn modelId="{AE7C7044-0A7A-4728-9A4D-7D56629ACD18}" type="presParOf" srcId="{F92B58C9-7F6C-4482-B40F-E6D202A1F25D}" destId="{69179418-AA69-4C31-A681-1EB76B6FEC8B}" srcOrd="4" destOrd="0" presId="urn:microsoft.com/office/officeart/2005/8/layout/process3"/>
    <dgm:cxn modelId="{03F3FC52-B232-4462-A665-D8F169F24CBE}" type="presParOf" srcId="{69179418-AA69-4C31-A681-1EB76B6FEC8B}" destId="{C90CDD59-68D8-4EEF-84C3-A7405E3F26D3}" srcOrd="0" destOrd="0" presId="urn:microsoft.com/office/officeart/2005/8/layout/process3"/>
    <dgm:cxn modelId="{E44018F1-BF9F-465B-BEE3-276D23389E46}" type="presParOf" srcId="{69179418-AA69-4C31-A681-1EB76B6FEC8B}" destId="{D7BA472B-B256-49D8-8FCF-5FCAE0A2DA01}" srcOrd="1" destOrd="0" presId="urn:microsoft.com/office/officeart/2005/8/layout/process3"/>
    <dgm:cxn modelId="{E0560DA7-9130-46FD-A451-028D3FC7ABC8}" type="presParOf" srcId="{69179418-AA69-4C31-A681-1EB76B6FEC8B}" destId="{7BEC7DF6-2D4A-40BC-9440-7781EC1A571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2AD38B-6BFB-478A-9BA0-7F712F63F5E8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</dgm:pt>
    <dgm:pt modelId="{0F559CB6-C18D-4CA0-86D8-64ACEC81E8A2}">
      <dgm:prSet phldrT="[Texto]"/>
      <dgm:spPr/>
      <dgm:t>
        <a:bodyPr/>
        <a:lstStyle/>
        <a:p>
          <a:r>
            <a:rPr lang="es-HN" b="1" dirty="0" smtClean="0"/>
            <a:t>Gestión Riesgo: </a:t>
          </a:r>
          <a:r>
            <a:rPr lang="es-HN" dirty="0" smtClean="0"/>
            <a:t>Mapeo Mov. Masa/ Monitoreo Sísmico  </a:t>
          </a:r>
          <a:endParaRPr lang="es-HN" dirty="0"/>
        </a:p>
      </dgm:t>
    </dgm:pt>
    <dgm:pt modelId="{278E00DA-547F-4B89-80A4-5BFC16AAF373}" type="parTrans" cxnId="{7416A60E-1670-43A4-900C-24F60B07C03D}">
      <dgm:prSet/>
      <dgm:spPr/>
      <dgm:t>
        <a:bodyPr/>
        <a:lstStyle/>
        <a:p>
          <a:endParaRPr lang="es-HN"/>
        </a:p>
      </dgm:t>
    </dgm:pt>
    <dgm:pt modelId="{F5F8295A-7ED1-4D4E-88E7-DB2811A62313}" type="sibTrans" cxnId="{7416A60E-1670-43A4-900C-24F60B07C03D}">
      <dgm:prSet/>
      <dgm:spPr/>
      <dgm:t>
        <a:bodyPr/>
        <a:lstStyle/>
        <a:p>
          <a:endParaRPr lang="es-HN" dirty="0"/>
        </a:p>
      </dgm:t>
    </dgm:pt>
    <dgm:pt modelId="{D537D58B-8521-4A3E-9F9F-9827CF0CC037}">
      <dgm:prSet phldrT="[Texto]" custT="1"/>
      <dgm:spPr/>
      <dgm:t>
        <a:bodyPr/>
        <a:lstStyle/>
        <a:p>
          <a:r>
            <a:rPr lang="es-HN" sz="1800" b="1" dirty="0" smtClean="0"/>
            <a:t>Sismología: </a:t>
          </a:r>
        </a:p>
        <a:p>
          <a:r>
            <a:rPr lang="es-HN" sz="1800" dirty="0" smtClean="0"/>
            <a:t>Mapa Sismotectónico CA</a:t>
          </a:r>
        </a:p>
        <a:p>
          <a:r>
            <a:rPr lang="es-HN" sz="1800" dirty="0" smtClean="0"/>
            <a:t>Mapa Macrosísmico CA</a:t>
          </a:r>
        </a:p>
        <a:p>
          <a:r>
            <a:rPr lang="es-HN" sz="1800" dirty="0" smtClean="0"/>
            <a:t>Red Estaciones        Observatorio Sismo tectónico </a:t>
          </a:r>
          <a:endParaRPr lang="es-HN" sz="1800" dirty="0"/>
        </a:p>
      </dgm:t>
    </dgm:pt>
    <dgm:pt modelId="{28632DF2-9B3E-4611-85B1-ABBD7B9158BF}" type="parTrans" cxnId="{F71F6514-BA51-489C-BC63-8BA36BC26452}">
      <dgm:prSet/>
      <dgm:spPr/>
      <dgm:t>
        <a:bodyPr/>
        <a:lstStyle/>
        <a:p>
          <a:endParaRPr lang="es-HN"/>
        </a:p>
      </dgm:t>
    </dgm:pt>
    <dgm:pt modelId="{1495020A-0434-4B1E-8905-B173766F080E}" type="sibTrans" cxnId="{F71F6514-BA51-489C-BC63-8BA36BC26452}">
      <dgm:prSet/>
      <dgm:spPr/>
      <dgm:t>
        <a:bodyPr/>
        <a:lstStyle/>
        <a:p>
          <a:endParaRPr lang="es-HN" dirty="0"/>
        </a:p>
      </dgm:t>
    </dgm:pt>
    <dgm:pt modelId="{D5CEED78-D94E-4DE8-9226-E35F4769BB07}">
      <dgm:prSet phldrT="[Texto]"/>
      <dgm:spPr/>
      <dgm:t>
        <a:bodyPr/>
        <a:lstStyle/>
        <a:p>
          <a:r>
            <a:rPr lang="es-HN" dirty="0" smtClean="0"/>
            <a:t>RIESCA</a:t>
          </a:r>
          <a:endParaRPr lang="es-HN" dirty="0"/>
        </a:p>
      </dgm:t>
    </dgm:pt>
    <dgm:pt modelId="{63488588-ECB3-4482-8CB4-8069AFE6B6CC}" type="parTrans" cxnId="{BD568544-8C84-43CA-AEE2-1223A27B83AA}">
      <dgm:prSet/>
      <dgm:spPr/>
      <dgm:t>
        <a:bodyPr/>
        <a:lstStyle/>
        <a:p>
          <a:endParaRPr lang="es-HN"/>
        </a:p>
      </dgm:t>
    </dgm:pt>
    <dgm:pt modelId="{A74C1743-A6A1-4673-BD41-A2F20A80B6C6}" type="sibTrans" cxnId="{BD568544-8C84-43CA-AEE2-1223A27B83AA}">
      <dgm:prSet/>
      <dgm:spPr/>
      <dgm:t>
        <a:bodyPr/>
        <a:lstStyle/>
        <a:p>
          <a:endParaRPr lang="es-HN"/>
        </a:p>
      </dgm:t>
    </dgm:pt>
    <dgm:pt modelId="{380E5370-A1FE-4F77-B461-8CBEE5E60D43}" type="pres">
      <dgm:prSet presAssocID="{6D2AD38B-6BFB-478A-9BA0-7F712F63F5E8}" presName="Name0" presStyleCnt="0">
        <dgm:presLayoutVars>
          <dgm:dir/>
          <dgm:resizeHandles val="exact"/>
        </dgm:presLayoutVars>
      </dgm:prSet>
      <dgm:spPr/>
    </dgm:pt>
    <dgm:pt modelId="{2B869506-5D53-4EE2-854F-F249D681A693}" type="pres">
      <dgm:prSet presAssocID="{6D2AD38B-6BFB-478A-9BA0-7F712F63F5E8}" presName="vNodes" presStyleCnt="0"/>
      <dgm:spPr/>
    </dgm:pt>
    <dgm:pt modelId="{271BB5CC-59D4-4BCB-A341-374C056CFC27}" type="pres">
      <dgm:prSet presAssocID="{0F559CB6-C18D-4CA0-86D8-64ACEC81E8A2}" presName="node" presStyleLbl="node1" presStyleIdx="0" presStyleCnt="3" custScaleX="19759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B8CAD5DB-9EA0-46BE-A7FE-317E739D6031}" type="pres">
      <dgm:prSet presAssocID="{F5F8295A-7ED1-4D4E-88E7-DB2811A62313}" presName="spacerT" presStyleCnt="0"/>
      <dgm:spPr/>
    </dgm:pt>
    <dgm:pt modelId="{B1DB7842-2039-43AE-87D3-DBF6CAAED02A}" type="pres">
      <dgm:prSet presAssocID="{F5F8295A-7ED1-4D4E-88E7-DB2811A62313}" presName="sibTrans" presStyleLbl="sibTrans2D1" presStyleIdx="0" presStyleCnt="2"/>
      <dgm:spPr/>
    </dgm:pt>
    <dgm:pt modelId="{3B856566-DD44-4905-9CB4-E8394235F6A8}" type="pres">
      <dgm:prSet presAssocID="{F5F8295A-7ED1-4D4E-88E7-DB2811A62313}" presName="spacerB" presStyleCnt="0"/>
      <dgm:spPr/>
    </dgm:pt>
    <dgm:pt modelId="{29BBCE36-B466-4E74-8F35-08DC6167292D}" type="pres">
      <dgm:prSet presAssocID="{D537D58B-8521-4A3E-9F9F-9827CF0CC037}" presName="node" presStyleLbl="node1" presStyleIdx="1" presStyleCnt="3" custScaleX="309601" custScaleY="12592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A3FBA18-E332-41E4-A358-3C74821838EC}" type="pres">
      <dgm:prSet presAssocID="{6D2AD38B-6BFB-478A-9BA0-7F712F63F5E8}" presName="sibTransLast" presStyleLbl="sibTrans2D1" presStyleIdx="1" presStyleCnt="2"/>
      <dgm:spPr/>
    </dgm:pt>
    <dgm:pt modelId="{FA18E45E-163F-4455-84EE-108E6601F32E}" type="pres">
      <dgm:prSet presAssocID="{6D2AD38B-6BFB-478A-9BA0-7F712F63F5E8}" presName="connectorText" presStyleLbl="sibTrans2D1" presStyleIdx="1" presStyleCnt="2"/>
      <dgm:spPr/>
    </dgm:pt>
    <dgm:pt modelId="{E5423FE2-4762-4805-8E78-1E2E63723804}" type="pres">
      <dgm:prSet presAssocID="{6D2AD38B-6BFB-478A-9BA0-7F712F63F5E8}" presName="lastNode" presStyleLbl="node1" presStyleIdx="2" presStyleCnt="3" custScaleX="86781" custScaleY="94697">
        <dgm:presLayoutVars>
          <dgm:bulletEnabled val="1"/>
        </dgm:presLayoutVars>
      </dgm:prSet>
      <dgm:spPr/>
    </dgm:pt>
  </dgm:ptLst>
  <dgm:cxnLst>
    <dgm:cxn modelId="{7416A60E-1670-43A4-900C-24F60B07C03D}" srcId="{6D2AD38B-6BFB-478A-9BA0-7F712F63F5E8}" destId="{0F559CB6-C18D-4CA0-86D8-64ACEC81E8A2}" srcOrd="0" destOrd="0" parTransId="{278E00DA-547F-4B89-80A4-5BFC16AAF373}" sibTransId="{F5F8295A-7ED1-4D4E-88E7-DB2811A62313}"/>
    <dgm:cxn modelId="{7E2331C6-057C-4FDA-BC5F-64760EC2FE25}" type="presOf" srcId="{1495020A-0434-4B1E-8905-B173766F080E}" destId="{1A3FBA18-E332-41E4-A358-3C74821838EC}" srcOrd="0" destOrd="0" presId="urn:microsoft.com/office/officeart/2005/8/layout/equation2"/>
    <dgm:cxn modelId="{BD568544-8C84-43CA-AEE2-1223A27B83AA}" srcId="{6D2AD38B-6BFB-478A-9BA0-7F712F63F5E8}" destId="{D5CEED78-D94E-4DE8-9226-E35F4769BB07}" srcOrd="2" destOrd="0" parTransId="{63488588-ECB3-4482-8CB4-8069AFE6B6CC}" sibTransId="{A74C1743-A6A1-4673-BD41-A2F20A80B6C6}"/>
    <dgm:cxn modelId="{519ECAE3-7C7B-4C0F-8638-E7380B76B257}" type="presOf" srcId="{1495020A-0434-4B1E-8905-B173766F080E}" destId="{FA18E45E-163F-4455-84EE-108E6601F32E}" srcOrd="1" destOrd="0" presId="urn:microsoft.com/office/officeart/2005/8/layout/equation2"/>
    <dgm:cxn modelId="{8577DE6F-26D8-4283-AA9B-0539DD9BBCBD}" type="presOf" srcId="{D5CEED78-D94E-4DE8-9226-E35F4769BB07}" destId="{E5423FE2-4762-4805-8E78-1E2E63723804}" srcOrd="0" destOrd="0" presId="urn:microsoft.com/office/officeart/2005/8/layout/equation2"/>
    <dgm:cxn modelId="{0F716AFA-E061-4C4B-86B2-565653A72818}" type="presOf" srcId="{0F559CB6-C18D-4CA0-86D8-64ACEC81E8A2}" destId="{271BB5CC-59D4-4BCB-A341-374C056CFC27}" srcOrd="0" destOrd="0" presId="urn:microsoft.com/office/officeart/2005/8/layout/equation2"/>
    <dgm:cxn modelId="{1EA33597-063E-4C73-B39C-9D73D01E47B1}" type="presOf" srcId="{6D2AD38B-6BFB-478A-9BA0-7F712F63F5E8}" destId="{380E5370-A1FE-4F77-B461-8CBEE5E60D43}" srcOrd="0" destOrd="0" presId="urn:microsoft.com/office/officeart/2005/8/layout/equation2"/>
    <dgm:cxn modelId="{F71F6514-BA51-489C-BC63-8BA36BC26452}" srcId="{6D2AD38B-6BFB-478A-9BA0-7F712F63F5E8}" destId="{D537D58B-8521-4A3E-9F9F-9827CF0CC037}" srcOrd="1" destOrd="0" parTransId="{28632DF2-9B3E-4611-85B1-ABBD7B9158BF}" sibTransId="{1495020A-0434-4B1E-8905-B173766F080E}"/>
    <dgm:cxn modelId="{35E203A2-55CD-4EB1-B415-A0947328DBB0}" type="presOf" srcId="{F5F8295A-7ED1-4D4E-88E7-DB2811A62313}" destId="{B1DB7842-2039-43AE-87D3-DBF6CAAED02A}" srcOrd="0" destOrd="0" presId="urn:microsoft.com/office/officeart/2005/8/layout/equation2"/>
    <dgm:cxn modelId="{1C36ACD9-24BB-42D7-9BDD-D30840830AA9}" type="presOf" srcId="{D537D58B-8521-4A3E-9F9F-9827CF0CC037}" destId="{29BBCE36-B466-4E74-8F35-08DC6167292D}" srcOrd="0" destOrd="0" presId="urn:microsoft.com/office/officeart/2005/8/layout/equation2"/>
    <dgm:cxn modelId="{ACBD49D3-D213-42E2-86FE-4C3665A0E84F}" type="presParOf" srcId="{380E5370-A1FE-4F77-B461-8CBEE5E60D43}" destId="{2B869506-5D53-4EE2-854F-F249D681A693}" srcOrd="0" destOrd="0" presId="urn:microsoft.com/office/officeart/2005/8/layout/equation2"/>
    <dgm:cxn modelId="{9C90611A-BD9D-44EE-BCEB-DBDF9A576B71}" type="presParOf" srcId="{2B869506-5D53-4EE2-854F-F249D681A693}" destId="{271BB5CC-59D4-4BCB-A341-374C056CFC27}" srcOrd="0" destOrd="0" presId="urn:microsoft.com/office/officeart/2005/8/layout/equation2"/>
    <dgm:cxn modelId="{91AE6F59-8CA4-4010-BB9E-3327741B9EF8}" type="presParOf" srcId="{2B869506-5D53-4EE2-854F-F249D681A693}" destId="{B8CAD5DB-9EA0-46BE-A7FE-317E739D6031}" srcOrd="1" destOrd="0" presId="urn:microsoft.com/office/officeart/2005/8/layout/equation2"/>
    <dgm:cxn modelId="{86ADBE60-CD6A-457E-98C5-D3F518EFE9C9}" type="presParOf" srcId="{2B869506-5D53-4EE2-854F-F249D681A693}" destId="{B1DB7842-2039-43AE-87D3-DBF6CAAED02A}" srcOrd="2" destOrd="0" presId="urn:microsoft.com/office/officeart/2005/8/layout/equation2"/>
    <dgm:cxn modelId="{B9E5CA0E-FD32-43B9-9AFE-E3493AC53272}" type="presParOf" srcId="{2B869506-5D53-4EE2-854F-F249D681A693}" destId="{3B856566-DD44-4905-9CB4-E8394235F6A8}" srcOrd="3" destOrd="0" presId="urn:microsoft.com/office/officeart/2005/8/layout/equation2"/>
    <dgm:cxn modelId="{042B05FA-7526-4007-9789-2D43E1807677}" type="presParOf" srcId="{2B869506-5D53-4EE2-854F-F249D681A693}" destId="{29BBCE36-B466-4E74-8F35-08DC6167292D}" srcOrd="4" destOrd="0" presId="urn:microsoft.com/office/officeart/2005/8/layout/equation2"/>
    <dgm:cxn modelId="{32BFCDBA-E341-4930-9451-EB7D213CFE26}" type="presParOf" srcId="{380E5370-A1FE-4F77-B461-8CBEE5E60D43}" destId="{1A3FBA18-E332-41E4-A358-3C74821838EC}" srcOrd="1" destOrd="0" presId="urn:microsoft.com/office/officeart/2005/8/layout/equation2"/>
    <dgm:cxn modelId="{1C1DD175-9128-40D6-A074-97BA75FBF539}" type="presParOf" srcId="{1A3FBA18-E332-41E4-A358-3C74821838EC}" destId="{FA18E45E-163F-4455-84EE-108E6601F32E}" srcOrd="0" destOrd="0" presId="urn:microsoft.com/office/officeart/2005/8/layout/equation2"/>
    <dgm:cxn modelId="{6F793909-D850-4C0F-8586-1726E373B9B8}" type="presParOf" srcId="{380E5370-A1FE-4F77-B461-8CBEE5E60D43}" destId="{E5423FE2-4762-4805-8E78-1E2E6372380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38F8F-044C-47C9-8E1A-F0192385DA0B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HN"/>
        </a:p>
      </dgm:t>
    </dgm:pt>
    <dgm:pt modelId="{09E477FE-34B9-4F5A-923B-FAEBE0536D74}">
      <dgm:prSet phldrT="[Texto]"/>
      <dgm:spPr/>
      <dgm:t>
        <a:bodyPr/>
        <a:lstStyle/>
        <a:p>
          <a:r>
            <a:rPr lang="es-HN" b="1" i="0" dirty="0" smtClean="0"/>
            <a:t>Alliance for Middle América Seismology</a:t>
          </a:r>
        </a:p>
        <a:p>
          <a:r>
            <a:rPr lang="es-HN" b="1" i="0" dirty="0" smtClean="0"/>
            <a:t>AL</a:t>
          </a:r>
          <a:r>
            <a:rPr lang="es-HN" b="1" dirty="0" smtClean="0"/>
            <a:t>MAS </a:t>
          </a:r>
          <a:endParaRPr lang="es-HN" b="1" dirty="0"/>
        </a:p>
      </dgm:t>
    </dgm:pt>
    <dgm:pt modelId="{16CA757A-19A6-4C7C-B808-AF45CB0202B7}" type="parTrans" cxnId="{94B9EE34-0F1A-4B5F-8F10-9DAF5B5BE36B}">
      <dgm:prSet/>
      <dgm:spPr/>
      <dgm:t>
        <a:bodyPr/>
        <a:lstStyle/>
        <a:p>
          <a:endParaRPr lang="es-HN"/>
        </a:p>
      </dgm:t>
    </dgm:pt>
    <dgm:pt modelId="{7AD445DF-C1E0-4F22-8B53-6FA2F46B733D}" type="sibTrans" cxnId="{94B9EE34-0F1A-4B5F-8F10-9DAF5B5BE36B}">
      <dgm:prSet/>
      <dgm:spPr/>
      <dgm:t>
        <a:bodyPr/>
        <a:lstStyle/>
        <a:p>
          <a:endParaRPr lang="es-HN"/>
        </a:p>
      </dgm:t>
    </dgm:pt>
    <dgm:pt modelId="{FAC93343-ADD4-4407-A962-508A03F0B88B}">
      <dgm:prSet phldrT="[Texto]"/>
      <dgm:spPr/>
      <dgm:t>
        <a:bodyPr/>
        <a:lstStyle/>
        <a:p>
          <a:r>
            <a:rPr lang="es-HN" dirty="0" smtClean="0"/>
            <a:t>Redes Monitoreo </a:t>
          </a:r>
          <a:endParaRPr lang="es-HN" dirty="0"/>
        </a:p>
      </dgm:t>
    </dgm:pt>
    <dgm:pt modelId="{DB86B978-41B9-4BCF-BF53-2BB0F53E8399}" type="parTrans" cxnId="{7CABC730-4D2E-43A7-B2A6-59C1B9B2DAFE}">
      <dgm:prSet/>
      <dgm:spPr/>
      <dgm:t>
        <a:bodyPr/>
        <a:lstStyle/>
        <a:p>
          <a:endParaRPr lang="es-HN"/>
        </a:p>
      </dgm:t>
    </dgm:pt>
    <dgm:pt modelId="{7881626C-60E3-40E2-8411-C649326D62BA}" type="sibTrans" cxnId="{7CABC730-4D2E-43A7-B2A6-59C1B9B2DAFE}">
      <dgm:prSet/>
      <dgm:spPr/>
      <dgm:t>
        <a:bodyPr/>
        <a:lstStyle/>
        <a:p>
          <a:endParaRPr lang="es-HN"/>
        </a:p>
      </dgm:t>
    </dgm:pt>
    <dgm:pt modelId="{FAF81A8C-D478-47CE-A9DF-F9A9A01F4ED3}">
      <dgm:prSet phldrT="[Texto]"/>
      <dgm:spPr/>
      <dgm:t>
        <a:bodyPr/>
        <a:lstStyle/>
        <a:p>
          <a:r>
            <a:rPr lang="es-HN" dirty="0" smtClean="0"/>
            <a:t>Respuesta de Sitio </a:t>
          </a:r>
          <a:endParaRPr lang="es-HN" dirty="0"/>
        </a:p>
      </dgm:t>
    </dgm:pt>
    <dgm:pt modelId="{66863ACA-4A64-4111-9DD3-32175B9C7B5D}" type="parTrans" cxnId="{E0E646DA-1EB6-45CF-991C-9E2DAB6C3237}">
      <dgm:prSet/>
      <dgm:spPr/>
      <dgm:t>
        <a:bodyPr/>
        <a:lstStyle/>
        <a:p>
          <a:endParaRPr lang="es-HN"/>
        </a:p>
      </dgm:t>
    </dgm:pt>
    <dgm:pt modelId="{20CF8A58-733D-42AB-BCD1-FBD14B29FDBE}" type="sibTrans" cxnId="{E0E646DA-1EB6-45CF-991C-9E2DAB6C3237}">
      <dgm:prSet/>
      <dgm:spPr/>
      <dgm:t>
        <a:bodyPr/>
        <a:lstStyle/>
        <a:p>
          <a:endParaRPr lang="es-HN"/>
        </a:p>
      </dgm:t>
    </dgm:pt>
    <dgm:pt modelId="{D47D584E-6E8D-4621-B1E0-E44E374C980A}">
      <dgm:prSet phldrT="[Texto]"/>
      <dgm:spPr/>
      <dgm:t>
        <a:bodyPr/>
        <a:lstStyle/>
        <a:p>
          <a:r>
            <a:rPr lang="es-HN" b="1" i="0" dirty="0" smtClean="0"/>
            <a:t>International Consourtium on Landslides ICL </a:t>
          </a:r>
          <a:endParaRPr lang="es-HN" b="1" i="0" dirty="0"/>
        </a:p>
      </dgm:t>
    </dgm:pt>
    <dgm:pt modelId="{EFACEDDB-7529-4099-91A6-CD7B7D14C70F}" type="parTrans" cxnId="{A8408812-FBC4-4549-B96C-09ED69C29C52}">
      <dgm:prSet/>
      <dgm:spPr/>
      <dgm:t>
        <a:bodyPr/>
        <a:lstStyle/>
        <a:p>
          <a:endParaRPr lang="es-HN"/>
        </a:p>
      </dgm:t>
    </dgm:pt>
    <dgm:pt modelId="{D0FAAF63-1929-4F1F-9D2A-9B86EDAEA1BD}" type="sibTrans" cxnId="{A8408812-FBC4-4549-B96C-09ED69C29C52}">
      <dgm:prSet/>
      <dgm:spPr/>
      <dgm:t>
        <a:bodyPr/>
        <a:lstStyle/>
        <a:p>
          <a:endParaRPr lang="es-HN"/>
        </a:p>
      </dgm:t>
    </dgm:pt>
    <dgm:pt modelId="{BEDDDC32-EE9C-4AD9-9A46-C1E7EA0F506D}">
      <dgm:prSet phldrT="[Texto]"/>
      <dgm:spPr/>
      <dgm:t>
        <a:bodyPr/>
        <a:lstStyle/>
        <a:p>
          <a:r>
            <a:rPr lang="es-HN" dirty="0" smtClean="0"/>
            <a:t>Publicaciones de Investigaciones </a:t>
          </a:r>
          <a:endParaRPr lang="es-HN" dirty="0"/>
        </a:p>
      </dgm:t>
    </dgm:pt>
    <dgm:pt modelId="{E4E6674F-377A-4BFD-BC5E-2E26D0AE7168}" type="parTrans" cxnId="{9357521F-EA67-4F30-AF5B-ACF912034B37}">
      <dgm:prSet/>
      <dgm:spPr/>
      <dgm:t>
        <a:bodyPr/>
        <a:lstStyle/>
        <a:p>
          <a:endParaRPr lang="es-HN"/>
        </a:p>
      </dgm:t>
    </dgm:pt>
    <dgm:pt modelId="{84104F4A-DBE9-4858-8F14-1718352DE64B}" type="sibTrans" cxnId="{9357521F-EA67-4F30-AF5B-ACF912034B37}">
      <dgm:prSet/>
      <dgm:spPr/>
      <dgm:t>
        <a:bodyPr/>
        <a:lstStyle/>
        <a:p>
          <a:endParaRPr lang="es-HN"/>
        </a:p>
      </dgm:t>
    </dgm:pt>
    <dgm:pt modelId="{DD2270F9-BE73-470D-AFC3-837ED3C21413}">
      <dgm:prSet phldrT="[Texto]"/>
      <dgm:spPr/>
      <dgm:t>
        <a:bodyPr/>
        <a:lstStyle/>
        <a:p>
          <a:r>
            <a:rPr lang="es-HN" dirty="0" smtClean="0"/>
            <a:t>Conferencia Mundial Anual +50 Países </a:t>
          </a:r>
          <a:endParaRPr lang="es-HN" dirty="0"/>
        </a:p>
      </dgm:t>
    </dgm:pt>
    <dgm:pt modelId="{1871ADC6-F652-4845-99E5-0BB2CEE4C20C}" type="parTrans" cxnId="{D3A20D02-B88F-4A42-AC10-9A2D6B8FE609}">
      <dgm:prSet/>
      <dgm:spPr/>
      <dgm:t>
        <a:bodyPr/>
        <a:lstStyle/>
        <a:p>
          <a:endParaRPr lang="es-HN"/>
        </a:p>
      </dgm:t>
    </dgm:pt>
    <dgm:pt modelId="{9E66AD4B-E575-4AF8-97EB-5503FF493B7C}" type="sibTrans" cxnId="{D3A20D02-B88F-4A42-AC10-9A2D6B8FE609}">
      <dgm:prSet/>
      <dgm:spPr/>
      <dgm:t>
        <a:bodyPr/>
        <a:lstStyle/>
        <a:p>
          <a:endParaRPr lang="es-HN"/>
        </a:p>
      </dgm:t>
    </dgm:pt>
    <dgm:pt modelId="{791DDEA5-8417-4C6D-9D69-B9A6C09AE48B}">
      <dgm:prSet phldrT="[Texto]"/>
      <dgm:spPr/>
      <dgm:t>
        <a:bodyPr/>
        <a:lstStyle/>
        <a:p>
          <a:r>
            <a:rPr lang="es-HN" dirty="0" smtClean="0"/>
            <a:t>Programa Internacional Investigación </a:t>
          </a:r>
          <a:endParaRPr lang="es-HN" dirty="0"/>
        </a:p>
      </dgm:t>
    </dgm:pt>
    <dgm:pt modelId="{CDF95243-51E4-48B3-9A78-8F00B90FC2A8}" type="parTrans" cxnId="{BDE657B0-747E-4C2C-9C2A-0D26DBF1C0DB}">
      <dgm:prSet/>
      <dgm:spPr/>
      <dgm:t>
        <a:bodyPr/>
        <a:lstStyle/>
        <a:p>
          <a:endParaRPr lang="es-HN"/>
        </a:p>
      </dgm:t>
    </dgm:pt>
    <dgm:pt modelId="{42859AA6-54D0-41C9-BF01-F9E6686E24F2}" type="sibTrans" cxnId="{BDE657B0-747E-4C2C-9C2A-0D26DBF1C0DB}">
      <dgm:prSet/>
      <dgm:spPr/>
      <dgm:t>
        <a:bodyPr/>
        <a:lstStyle/>
        <a:p>
          <a:endParaRPr lang="es-HN"/>
        </a:p>
      </dgm:t>
    </dgm:pt>
    <dgm:pt modelId="{2840A91A-1DDB-465D-9748-7C23D5544852}">
      <dgm:prSet/>
      <dgm:spPr/>
    </dgm:pt>
    <dgm:pt modelId="{0F446C3C-A88D-481B-8953-5FDBDBA09BE4}" type="parTrans" cxnId="{EF060C6B-72CF-4AC1-AB8B-AA56F0F8C719}">
      <dgm:prSet/>
      <dgm:spPr/>
      <dgm:t>
        <a:bodyPr/>
        <a:lstStyle/>
        <a:p>
          <a:endParaRPr lang="es-HN"/>
        </a:p>
      </dgm:t>
    </dgm:pt>
    <dgm:pt modelId="{8AB93898-6E1D-4F30-A66A-4F17BD141227}" type="sibTrans" cxnId="{EF060C6B-72CF-4AC1-AB8B-AA56F0F8C719}">
      <dgm:prSet/>
      <dgm:spPr/>
      <dgm:t>
        <a:bodyPr/>
        <a:lstStyle/>
        <a:p>
          <a:endParaRPr lang="es-HN"/>
        </a:p>
      </dgm:t>
    </dgm:pt>
    <dgm:pt modelId="{BD8D3302-8EC0-46A0-9B5E-5F349B600D9D}" type="pres">
      <dgm:prSet presAssocID="{09F38F8F-044C-47C9-8E1A-F0192385DA0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DF99CEF-C31D-4B29-9D8C-B839DF29560E}" type="pres">
      <dgm:prSet presAssocID="{09F38F8F-044C-47C9-8E1A-F0192385DA0B}" presName="dummyMaxCanvas" presStyleCnt="0"/>
      <dgm:spPr/>
    </dgm:pt>
    <dgm:pt modelId="{DBC40A95-73CE-432E-9881-8F4B09967014}" type="pres">
      <dgm:prSet presAssocID="{09F38F8F-044C-47C9-8E1A-F0192385DA0B}" presName="parentComposite" presStyleCnt="0"/>
      <dgm:spPr/>
    </dgm:pt>
    <dgm:pt modelId="{EB5A2AAE-5930-49C6-AC7B-FE73920DE58A}" type="pres">
      <dgm:prSet presAssocID="{09F38F8F-044C-47C9-8E1A-F0192385DA0B}" presName="parent1" presStyleLbl="alignAccFollowNode1" presStyleIdx="0" presStyleCnt="4" custScaleX="157792">
        <dgm:presLayoutVars>
          <dgm:chMax val="4"/>
        </dgm:presLayoutVars>
      </dgm:prSet>
      <dgm:spPr/>
      <dgm:t>
        <a:bodyPr/>
        <a:lstStyle/>
        <a:p>
          <a:endParaRPr lang="es-HN"/>
        </a:p>
      </dgm:t>
    </dgm:pt>
    <dgm:pt modelId="{0CD7E626-20A4-4FF1-9856-4F0FFC038D15}" type="pres">
      <dgm:prSet presAssocID="{09F38F8F-044C-47C9-8E1A-F0192385DA0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HN"/>
        </a:p>
      </dgm:t>
    </dgm:pt>
    <dgm:pt modelId="{6ECFFAC6-58BE-46A9-BC02-B83370372B41}" type="pres">
      <dgm:prSet presAssocID="{09F38F8F-044C-47C9-8E1A-F0192385DA0B}" presName="childrenComposite" presStyleCnt="0"/>
      <dgm:spPr/>
    </dgm:pt>
    <dgm:pt modelId="{EC9AE43E-F366-4802-A422-50F4E0B73434}" type="pres">
      <dgm:prSet presAssocID="{09F38F8F-044C-47C9-8E1A-F0192385DA0B}" presName="dummyMaxCanvas_ChildArea" presStyleCnt="0"/>
      <dgm:spPr/>
    </dgm:pt>
    <dgm:pt modelId="{BE48848B-E863-4C52-B276-37D1AF0C932C}" type="pres">
      <dgm:prSet presAssocID="{09F38F8F-044C-47C9-8E1A-F0192385DA0B}" presName="fulcrum" presStyleLbl="alignAccFollowNode1" presStyleIdx="2" presStyleCnt="4"/>
      <dgm:spPr/>
    </dgm:pt>
    <dgm:pt modelId="{6B1CA963-B207-448A-9770-1251016C6712}" type="pres">
      <dgm:prSet presAssocID="{09F38F8F-044C-47C9-8E1A-F0192385DA0B}" presName="balance_23" presStyleLbl="alignAccFollowNode1" presStyleIdx="3" presStyleCnt="4">
        <dgm:presLayoutVars>
          <dgm:bulletEnabled val="1"/>
        </dgm:presLayoutVars>
      </dgm:prSet>
      <dgm:spPr/>
    </dgm:pt>
    <dgm:pt modelId="{17E3B00C-AC5F-4C1F-B53D-7E69B106B220}" type="pres">
      <dgm:prSet presAssocID="{09F38F8F-044C-47C9-8E1A-F0192385DA0B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731ACC1-B18C-4ABF-BFDD-2EDD0733078C}" type="pres">
      <dgm:prSet presAssocID="{09F38F8F-044C-47C9-8E1A-F0192385DA0B}" presName="right_23_2" presStyleLbl="node1" presStyleIdx="1" presStyleCnt="5">
        <dgm:presLayoutVars>
          <dgm:bulletEnabled val="1"/>
        </dgm:presLayoutVars>
      </dgm:prSet>
      <dgm:spPr/>
    </dgm:pt>
    <dgm:pt modelId="{00EE319F-6A2E-4A87-88BF-3E87289BF7B1}" type="pres">
      <dgm:prSet presAssocID="{09F38F8F-044C-47C9-8E1A-F0192385DA0B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6363B2E-8C4C-47A2-BF16-46CCA6D705BF}" type="pres">
      <dgm:prSet presAssocID="{09F38F8F-044C-47C9-8E1A-F0192385DA0B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0BF345C-47B7-4B25-952F-35EC2F0181B2}" type="pres">
      <dgm:prSet presAssocID="{09F38F8F-044C-47C9-8E1A-F0192385DA0B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32485A39-1947-4C00-9E0F-9890E31854C7}" type="presOf" srcId="{D47D584E-6E8D-4621-B1E0-E44E374C980A}" destId="{0CD7E626-20A4-4FF1-9856-4F0FFC038D15}" srcOrd="0" destOrd="0" presId="urn:microsoft.com/office/officeart/2005/8/layout/balance1"/>
    <dgm:cxn modelId="{D3A20D02-B88F-4A42-AC10-9A2D6B8FE609}" srcId="{D47D584E-6E8D-4621-B1E0-E44E374C980A}" destId="{DD2270F9-BE73-470D-AFC3-837ED3C21413}" srcOrd="1" destOrd="0" parTransId="{1871ADC6-F652-4845-99E5-0BB2CEE4C20C}" sibTransId="{9E66AD4B-E575-4AF8-97EB-5503FF493B7C}"/>
    <dgm:cxn modelId="{014DC139-9930-43E2-BF85-5DA4A08F5AC7}" type="presOf" srcId="{FAF81A8C-D478-47CE-A9DF-F9A9A01F4ED3}" destId="{A0BF345C-47B7-4B25-952F-35EC2F0181B2}" srcOrd="0" destOrd="0" presId="urn:microsoft.com/office/officeart/2005/8/layout/balance1"/>
    <dgm:cxn modelId="{A8408812-FBC4-4549-B96C-09ED69C29C52}" srcId="{09F38F8F-044C-47C9-8E1A-F0192385DA0B}" destId="{D47D584E-6E8D-4621-B1E0-E44E374C980A}" srcOrd="1" destOrd="0" parTransId="{EFACEDDB-7529-4099-91A6-CD7B7D14C70F}" sibTransId="{D0FAAF63-1929-4F1F-9D2A-9B86EDAEA1BD}"/>
    <dgm:cxn modelId="{279DB236-CA34-453C-AA10-B80471743D20}" type="presOf" srcId="{09E477FE-34B9-4F5A-923B-FAEBE0536D74}" destId="{EB5A2AAE-5930-49C6-AC7B-FE73920DE58A}" srcOrd="0" destOrd="0" presId="urn:microsoft.com/office/officeart/2005/8/layout/balance1"/>
    <dgm:cxn modelId="{61ADEC3F-A433-42F3-8A97-1C7CAD21C2AC}" type="presOf" srcId="{BEDDDC32-EE9C-4AD9-9A46-C1E7EA0F506D}" destId="{17E3B00C-AC5F-4C1F-B53D-7E69B106B220}" srcOrd="0" destOrd="0" presId="urn:microsoft.com/office/officeart/2005/8/layout/balance1"/>
    <dgm:cxn modelId="{BDE657B0-747E-4C2C-9C2A-0D26DBF1C0DB}" srcId="{D47D584E-6E8D-4621-B1E0-E44E374C980A}" destId="{791DDEA5-8417-4C6D-9D69-B9A6C09AE48B}" srcOrd="2" destOrd="0" parTransId="{CDF95243-51E4-48B3-9A78-8F00B90FC2A8}" sibTransId="{42859AA6-54D0-41C9-BF01-F9E6686E24F2}"/>
    <dgm:cxn modelId="{DD65356A-7824-4674-8878-10FEB4286FB7}" type="presOf" srcId="{FAC93343-ADD4-4407-A962-508A03F0B88B}" destId="{36363B2E-8C4C-47A2-BF16-46CCA6D705BF}" srcOrd="0" destOrd="0" presId="urn:microsoft.com/office/officeart/2005/8/layout/balance1"/>
    <dgm:cxn modelId="{94B9EE34-0F1A-4B5F-8F10-9DAF5B5BE36B}" srcId="{09F38F8F-044C-47C9-8E1A-F0192385DA0B}" destId="{09E477FE-34B9-4F5A-923B-FAEBE0536D74}" srcOrd="0" destOrd="0" parTransId="{16CA757A-19A6-4C7C-B808-AF45CB0202B7}" sibTransId="{7AD445DF-C1E0-4F22-8B53-6FA2F46B733D}"/>
    <dgm:cxn modelId="{E0E646DA-1EB6-45CF-991C-9E2DAB6C3237}" srcId="{09E477FE-34B9-4F5A-923B-FAEBE0536D74}" destId="{FAF81A8C-D478-47CE-A9DF-F9A9A01F4ED3}" srcOrd="1" destOrd="0" parTransId="{66863ACA-4A64-4111-9DD3-32175B9C7B5D}" sibTransId="{20CF8A58-733D-42AB-BCD1-FBD14B29FDBE}"/>
    <dgm:cxn modelId="{9357521F-EA67-4F30-AF5B-ACF912034B37}" srcId="{D47D584E-6E8D-4621-B1E0-E44E374C980A}" destId="{BEDDDC32-EE9C-4AD9-9A46-C1E7EA0F506D}" srcOrd="0" destOrd="0" parTransId="{E4E6674F-377A-4BFD-BC5E-2E26D0AE7168}" sibTransId="{84104F4A-DBE9-4858-8F14-1718352DE64B}"/>
    <dgm:cxn modelId="{EF060C6B-72CF-4AC1-AB8B-AA56F0F8C719}" srcId="{09F38F8F-044C-47C9-8E1A-F0192385DA0B}" destId="{2840A91A-1DDB-465D-9748-7C23D5544852}" srcOrd="2" destOrd="0" parTransId="{0F446C3C-A88D-481B-8953-5FDBDBA09BE4}" sibTransId="{8AB93898-6E1D-4F30-A66A-4F17BD141227}"/>
    <dgm:cxn modelId="{B1E71FBF-20BD-4FA4-BBBF-FFDE60EDA5CD}" type="presOf" srcId="{791DDEA5-8417-4C6D-9D69-B9A6C09AE48B}" destId="{00EE319F-6A2E-4A87-88BF-3E87289BF7B1}" srcOrd="0" destOrd="0" presId="urn:microsoft.com/office/officeart/2005/8/layout/balance1"/>
    <dgm:cxn modelId="{A6D7425A-9520-4430-8448-2889A44AE3BA}" type="presOf" srcId="{09F38F8F-044C-47C9-8E1A-F0192385DA0B}" destId="{BD8D3302-8EC0-46A0-9B5E-5F349B600D9D}" srcOrd="0" destOrd="0" presId="urn:microsoft.com/office/officeart/2005/8/layout/balance1"/>
    <dgm:cxn modelId="{21D900A6-701F-4286-8AFC-F5FD975E9470}" type="presOf" srcId="{DD2270F9-BE73-470D-AFC3-837ED3C21413}" destId="{1731ACC1-B18C-4ABF-BFDD-2EDD0733078C}" srcOrd="0" destOrd="0" presId="urn:microsoft.com/office/officeart/2005/8/layout/balance1"/>
    <dgm:cxn modelId="{7CABC730-4D2E-43A7-B2A6-59C1B9B2DAFE}" srcId="{09E477FE-34B9-4F5A-923B-FAEBE0536D74}" destId="{FAC93343-ADD4-4407-A962-508A03F0B88B}" srcOrd="0" destOrd="0" parTransId="{DB86B978-41B9-4BCF-BF53-2BB0F53E8399}" sibTransId="{7881626C-60E3-40E2-8411-C649326D62BA}"/>
    <dgm:cxn modelId="{6B43F356-C768-4671-9763-2784DB68AD49}" type="presParOf" srcId="{BD8D3302-8EC0-46A0-9B5E-5F349B600D9D}" destId="{ADF99CEF-C31D-4B29-9D8C-B839DF29560E}" srcOrd="0" destOrd="0" presId="urn:microsoft.com/office/officeart/2005/8/layout/balance1"/>
    <dgm:cxn modelId="{FF7BF745-8BC8-4812-8F49-86DAB61BCF24}" type="presParOf" srcId="{BD8D3302-8EC0-46A0-9B5E-5F349B600D9D}" destId="{DBC40A95-73CE-432E-9881-8F4B09967014}" srcOrd="1" destOrd="0" presId="urn:microsoft.com/office/officeart/2005/8/layout/balance1"/>
    <dgm:cxn modelId="{FC5DCF6E-ED3F-4F75-8E19-95A45F81B8BC}" type="presParOf" srcId="{DBC40A95-73CE-432E-9881-8F4B09967014}" destId="{EB5A2AAE-5930-49C6-AC7B-FE73920DE58A}" srcOrd="0" destOrd="0" presId="urn:microsoft.com/office/officeart/2005/8/layout/balance1"/>
    <dgm:cxn modelId="{E4C08629-4873-47EF-B764-CE56E1636B08}" type="presParOf" srcId="{DBC40A95-73CE-432E-9881-8F4B09967014}" destId="{0CD7E626-20A4-4FF1-9856-4F0FFC038D15}" srcOrd="1" destOrd="0" presId="urn:microsoft.com/office/officeart/2005/8/layout/balance1"/>
    <dgm:cxn modelId="{5C9AD035-3129-4B8E-A3A6-8A62E1AE2A09}" type="presParOf" srcId="{BD8D3302-8EC0-46A0-9B5E-5F349B600D9D}" destId="{6ECFFAC6-58BE-46A9-BC02-B83370372B41}" srcOrd="2" destOrd="0" presId="urn:microsoft.com/office/officeart/2005/8/layout/balance1"/>
    <dgm:cxn modelId="{A1C37879-EAFB-4229-8903-3627F77A74BD}" type="presParOf" srcId="{6ECFFAC6-58BE-46A9-BC02-B83370372B41}" destId="{EC9AE43E-F366-4802-A422-50F4E0B73434}" srcOrd="0" destOrd="0" presId="urn:microsoft.com/office/officeart/2005/8/layout/balance1"/>
    <dgm:cxn modelId="{40D822D6-7ABC-4C8D-8013-AE862F7FDE66}" type="presParOf" srcId="{6ECFFAC6-58BE-46A9-BC02-B83370372B41}" destId="{BE48848B-E863-4C52-B276-37D1AF0C932C}" srcOrd="1" destOrd="0" presId="urn:microsoft.com/office/officeart/2005/8/layout/balance1"/>
    <dgm:cxn modelId="{528C1A70-ED33-4BFF-AE64-07F1B353E848}" type="presParOf" srcId="{6ECFFAC6-58BE-46A9-BC02-B83370372B41}" destId="{6B1CA963-B207-448A-9770-1251016C6712}" srcOrd="2" destOrd="0" presId="urn:microsoft.com/office/officeart/2005/8/layout/balance1"/>
    <dgm:cxn modelId="{5B3747BC-4EB7-4359-A128-217684659C02}" type="presParOf" srcId="{6ECFFAC6-58BE-46A9-BC02-B83370372B41}" destId="{17E3B00C-AC5F-4C1F-B53D-7E69B106B220}" srcOrd="3" destOrd="0" presId="urn:microsoft.com/office/officeart/2005/8/layout/balance1"/>
    <dgm:cxn modelId="{E019ECDD-69CE-4B68-9242-1A23C81DA000}" type="presParOf" srcId="{6ECFFAC6-58BE-46A9-BC02-B83370372B41}" destId="{1731ACC1-B18C-4ABF-BFDD-2EDD0733078C}" srcOrd="4" destOrd="0" presId="urn:microsoft.com/office/officeart/2005/8/layout/balance1"/>
    <dgm:cxn modelId="{106C64CE-F175-495D-9061-50B1E8F1CEFC}" type="presParOf" srcId="{6ECFFAC6-58BE-46A9-BC02-B83370372B41}" destId="{00EE319F-6A2E-4A87-88BF-3E87289BF7B1}" srcOrd="5" destOrd="0" presId="urn:microsoft.com/office/officeart/2005/8/layout/balance1"/>
    <dgm:cxn modelId="{192C9574-1653-4C69-A23A-673478705753}" type="presParOf" srcId="{6ECFFAC6-58BE-46A9-BC02-B83370372B41}" destId="{36363B2E-8C4C-47A2-BF16-46CCA6D705BF}" srcOrd="6" destOrd="0" presId="urn:microsoft.com/office/officeart/2005/8/layout/balance1"/>
    <dgm:cxn modelId="{BB979C1F-252C-41EC-9397-3C46625EE28F}" type="presParOf" srcId="{6ECFFAC6-58BE-46A9-BC02-B83370372B41}" destId="{A0BF345C-47B7-4B25-952F-35EC2F0181B2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FB5CA6-186B-44CC-A2F0-ED511C402DF3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HN"/>
        </a:p>
      </dgm:t>
    </dgm:pt>
    <dgm:pt modelId="{3CC37E68-1114-4ACD-83F3-22B00163B45F}">
      <dgm:prSet phldrT="[Texto]" custT="1"/>
      <dgm:spPr/>
      <dgm:t>
        <a:bodyPr/>
        <a:lstStyle/>
        <a:p>
          <a:r>
            <a:rPr lang="es-HN" sz="1800" b="1" dirty="0" smtClean="0"/>
            <a:t>Admón.. Publica y Rol de las Universidades RRD </a:t>
          </a:r>
          <a:endParaRPr lang="es-HN" sz="1800" b="1" dirty="0"/>
        </a:p>
      </dgm:t>
    </dgm:pt>
    <dgm:pt modelId="{B13C52F3-9783-4AA9-9831-2F69F60AC1E7}" type="parTrans" cxnId="{0011433A-1A71-4394-853C-1F9277EEE3FE}">
      <dgm:prSet/>
      <dgm:spPr/>
      <dgm:t>
        <a:bodyPr/>
        <a:lstStyle/>
        <a:p>
          <a:endParaRPr lang="es-HN"/>
        </a:p>
      </dgm:t>
    </dgm:pt>
    <dgm:pt modelId="{0FC4F304-EC9A-4458-8F4B-78A72BF78C26}" type="sibTrans" cxnId="{0011433A-1A71-4394-853C-1F9277EEE3FE}">
      <dgm:prSet/>
      <dgm:spPr/>
      <dgm:t>
        <a:bodyPr/>
        <a:lstStyle/>
        <a:p>
          <a:endParaRPr lang="es-HN"/>
        </a:p>
      </dgm:t>
    </dgm:pt>
    <dgm:pt modelId="{C6C53659-9746-48C6-81D5-92BCC045608A}">
      <dgm:prSet phldrT="[Texto]"/>
      <dgm:spPr/>
      <dgm:t>
        <a:bodyPr/>
        <a:lstStyle/>
        <a:p>
          <a:r>
            <a:rPr lang="es-HN" b="1" dirty="0" smtClean="0"/>
            <a:t>2006</a:t>
          </a:r>
          <a:endParaRPr lang="es-HN" b="1" dirty="0"/>
        </a:p>
      </dgm:t>
    </dgm:pt>
    <dgm:pt modelId="{99D3666B-66ED-4FA5-B69D-6C1E52208100}" type="parTrans" cxnId="{575434A3-3859-4E28-93F2-B38BEA16BAF0}">
      <dgm:prSet/>
      <dgm:spPr/>
      <dgm:t>
        <a:bodyPr/>
        <a:lstStyle/>
        <a:p>
          <a:endParaRPr lang="es-HN"/>
        </a:p>
      </dgm:t>
    </dgm:pt>
    <dgm:pt modelId="{D9864A51-C863-48F3-B8BD-EDBCEDC771CE}" type="sibTrans" cxnId="{575434A3-3859-4E28-93F2-B38BEA16BAF0}">
      <dgm:prSet/>
      <dgm:spPr/>
      <dgm:t>
        <a:bodyPr/>
        <a:lstStyle/>
        <a:p>
          <a:endParaRPr lang="es-HN"/>
        </a:p>
      </dgm:t>
    </dgm:pt>
    <dgm:pt modelId="{A0BA782A-29B3-45F4-9D12-6B3BF8C7545B}">
      <dgm:prSet phldrT="[Texto]"/>
      <dgm:spPr/>
      <dgm:t>
        <a:bodyPr/>
        <a:lstStyle/>
        <a:p>
          <a:r>
            <a:rPr lang="es-HN" b="1" dirty="0" smtClean="0"/>
            <a:t>Manizales </a:t>
          </a:r>
          <a:endParaRPr lang="es-HN" b="1" dirty="0"/>
        </a:p>
      </dgm:t>
    </dgm:pt>
    <dgm:pt modelId="{A9022AC0-6776-4BE2-948B-6F548F411712}" type="parTrans" cxnId="{898C0BF4-91DA-4F69-B490-35A9DD5AEDD7}">
      <dgm:prSet/>
      <dgm:spPr/>
      <dgm:t>
        <a:bodyPr/>
        <a:lstStyle/>
        <a:p>
          <a:endParaRPr lang="es-HN"/>
        </a:p>
      </dgm:t>
    </dgm:pt>
    <dgm:pt modelId="{935C52BA-FD92-4F67-AB4E-4F0B38587E0E}" type="sibTrans" cxnId="{898C0BF4-91DA-4F69-B490-35A9DD5AEDD7}">
      <dgm:prSet/>
      <dgm:spPr/>
      <dgm:t>
        <a:bodyPr/>
        <a:lstStyle/>
        <a:p>
          <a:endParaRPr lang="es-HN"/>
        </a:p>
      </dgm:t>
    </dgm:pt>
    <dgm:pt modelId="{B9996A59-0755-4D35-9A68-E010D324BFBD}">
      <dgm:prSet phldrT="[Texto]"/>
      <dgm:spPr/>
      <dgm:t>
        <a:bodyPr/>
        <a:lstStyle/>
        <a:p>
          <a:r>
            <a:rPr lang="es-HN" dirty="0" smtClean="0"/>
            <a:t>Declaración de Manizales </a:t>
          </a:r>
          <a:endParaRPr lang="es-HN" dirty="0"/>
        </a:p>
      </dgm:t>
    </dgm:pt>
    <dgm:pt modelId="{18E6DF30-3A5B-4955-808C-4F43B3271DC2}" type="parTrans" cxnId="{D93B1C8B-98FE-40BE-ADE7-CF009CB29542}">
      <dgm:prSet/>
      <dgm:spPr/>
      <dgm:t>
        <a:bodyPr/>
        <a:lstStyle/>
        <a:p>
          <a:endParaRPr lang="es-HN"/>
        </a:p>
      </dgm:t>
    </dgm:pt>
    <dgm:pt modelId="{02518E1C-998C-4B46-B283-887514BA8F55}" type="sibTrans" cxnId="{D93B1C8B-98FE-40BE-ADE7-CF009CB29542}">
      <dgm:prSet/>
      <dgm:spPr/>
      <dgm:t>
        <a:bodyPr/>
        <a:lstStyle/>
        <a:p>
          <a:endParaRPr lang="es-HN"/>
        </a:p>
      </dgm:t>
    </dgm:pt>
    <dgm:pt modelId="{135AE5BB-3F3B-4C17-AA7C-A55ACDFDA3F1}">
      <dgm:prSet phldrT="[Texto]"/>
      <dgm:spPr/>
      <dgm:t>
        <a:bodyPr/>
        <a:lstStyle/>
        <a:p>
          <a:r>
            <a:rPr lang="es-HN" dirty="0" smtClean="0"/>
            <a:t>19 miembros </a:t>
          </a:r>
          <a:endParaRPr lang="es-HN" dirty="0"/>
        </a:p>
      </dgm:t>
    </dgm:pt>
    <dgm:pt modelId="{430CF61F-72D5-44E3-9398-7335FD7F24B7}" type="parTrans" cxnId="{C90A073F-EAF1-4C30-A986-FE1F0765EEE7}">
      <dgm:prSet/>
      <dgm:spPr/>
      <dgm:t>
        <a:bodyPr/>
        <a:lstStyle/>
        <a:p>
          <a:endParaRPr lang="es-HN"/>
        </a:p>
      </dgm:t>
    </dgm:pt>
    <dgm:pt modelId="{DA09FA26-843A-40EB-B4C0-6068CD980F7A}" type="sibTrans" cxnId="{C90A073F-EAF1-4C30-A986-FE1F0765EEE7}">
      <dgm:prSet/>
      <dgm:spPr/>
      <dgm:t>
        <a:bodyPr/>
        <a:lstStyle/>
        <a:p>
          <a:endParaRPr lang="es-HN"/>
        </a:p>
      </dgm:t>
    </dgm:pt>
    <dgm:pt modelId="{64602842-0F0E-46CF-B62C-EAD7E1D5B242}">
      <dgm:prSet phldrT="[Texto]"/>
      <dgm:spPr/>
      <dgm:t>
        <a:bodyPr/>
        <a:lstStyle/>
        <a:p>
          <a:r>
            <a:rPr lang="es-HN" dirty="0" smtClean="0"/>
            <a:t>Capitulo Honduras 2016</a:t>
          </a:r>
          <a:endParaRPr lang="es-HN" dirty="0"/>
        </a:p>
      </dgm:t>
    </dgm:pt>
    <dgm:pt modelId="{E90850B1-4F42-4A7A-A9DD-F2B86BD96367}" type="parTrans" cxnId="{06BA87A9-E4FC-4AB1-8344-DD67FC5A06CE}">
      <dgm:prSet/>
      <dgm:spPr/>
      <dgm:t>
        <a:bodyPr/>
        <a:lstStyle/>
        <a:p>
          <a:endParaRPr lang="es-HN"/>
        </a:p>
      </dgm:t>
    </dgm:pt>
    <dgm:pt modelId="{0E64DB54-38CF-47CD-9BE3-D355C1BC9C71}" type="sibTrans" cxnId="{06BA87A9-E4FC-4AB1-8344-DD67FC5A06CE}">
      <dgm:prSet/>
      <dgm:spPr/>
      <dgm:t>
        <a:bodyPr/>
        <a:lstStyle/>
        <a:p>
          <a:endParaRPr lang="es-HN"/>
        </a:p>
      </dgm:t>
    </dgm:pt>
    <dgm:pt modelId="{DECDBBF3-C726-4941-894D-4C9848D5A62D}">
      <dgm:prSet/>
      <dgm:spPr/>
    </dgm:pt>
    <dgm:pt modelId="{7CD90045-3804-45E5-BD35-552D6BAF3838}" type="parTrans" cxnId="{8C59F07E-3DDF-43AB-81C0-578C4C31FA78}">
      <dgm:prSet/>
      <dgm:spPr/>
      <dgm:t>
        <a:bodyPr/>
        <a:lstStyle/>
        <a:p>
          <a:endParaRPr lang="es-HN"/>
        </a:p>
      </dgm:t>
    </dgm:pt>
    <dgm:pt modelId="{718751B1-B267-4054-B880-A90448579C63}" type="sibTrans" cxnId="{8C59F07E-3DDF-43AB-81C0-578C4C31FA78}">
      <dgm:prSet/>
      <dgm:spPr/>
      <dgm:t>
        <a:bodyPr/>
        <a:lstStyle/>
        <a:p>
          <a:endParaRPr lang="es-HN"/>
        </a:p>
      </dgm:t>
    </dgm:pt>
    <dgm:pt modelId="{9DF06034-2EED-4EA7-B677-718A2914D7FB}">
      <dgm:prSet/>
      <dgm:spPr/>
    </dgm:pt>
    <dgm:pt modelId="{FB878BF2-046F-454E-AC79-1CAB7B74F6CA}" type="parTrans" cxnId="{B05E233C-4FE6-4DDF-AFEF-987A2FE4B932}">
      <dgm:prSet/>
      <dgm:spPr/>
      <dgm:t>
        <a:bodyPr/>
        <a:lstStyle/>
        <a:p>
          <a:endParaRPr lang="es-HN"/>
        </a:p>
      </dgm:t>
    </dgm:pt>
    <dgm:pt modelId="{15FE6CB6-3DBC-4B9E-BCAD-06F7099FDB6F}" type="sibTrans" cxnId="{B05E233C-4FE6-4DDF-AFEF-987A2FE4B932}">
      <dgm:prSet/>
      <dgm:spPr/>
      <dgm:t>
        <a:bodyPr/>
        <a:lstStyle/>
        <a:p>
          <a:endParaRPr lang="es-HN"/>
        </a:p>
      </dgm:t>
    </dgm:pt>
    <dgm:pt modelId="{F01A4D72-6874-4BEF-B833-E6238824CFAC}">
      <dgm:prSet phldrT="[Texto]" phldr="1"/>
      <dgm:spPr/>
      <dgm:t>
        <a:bodyPr/>
        <a:lstStyle/>
        <a:p>
          <a:endParaRPr lang="es-HN" dirty="0"/>
        </a:p>
      </dgm:t>
    </dgm:pt>
    <dgm:pt modelId="{5D36AF8A-1918-43DA-90E5-27125DA23711}" type="sibTrans" cxnId="{7242F653-F36C-4CED-BAED-989FE77C2B59}">
      <dgm:prSet/>
      <dgm:spPr/>
      <dgm:t>
        <a:bodyPr/>
        <a:lstStyle/>
        <a:p>
          <a:endParaRPr lang="es-HN"/>
        </a:p>
      </dgm:t>
    </dgm:pt>
    <dgm:pt modelId="{23B04835-2F03-4940-942F-0D477EF7EDF2}" type="parTrans" cxnId="{7242F653-F36C-4CED-BAED-989FE77C2B59}">
      <dgm:prSet/>
      <dgm:spPr/>
      <dgm:t>
        <a:bodyPr/>
        <a:lstStyle/>
        <a:p>
          <a:endParaRPr lang="es-HN"/>
        </a:p>
      </dgm:t>
    </dgm:pt>
    <dgm:pt modelId="{22AFDF00-8685-4D06-B64D-680ED5FFC2D4}" type="pres">
      <dgm:prSet presAssocID="{DDFB5CA6-186B-44CC-A2F0-ED511C402DF3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2DFBC9B6-5A24-4FA8-A46C-240BC474D204}" type="pres">
      <dgm:prSet presAssocID="{DDFB5CA6-186B-44CC-A2F0-ED511C402DF3}" presName="arc1" presStyleLbl="node1" presStyleIdx="0" presStyleCnt="4"/>
      <dgm:spPr/>
    </dgm:pt>
    <dgm:pt modelId="{910A69CB-50BE-47E3-BE1A-6476F974B6AA}" type="pres">
      <dgm:prSet presAssocID="{DDFB5CA6-186B-44CC-A2F0-ED511C402DF3}" presName="arc3" presStyleLbl="node1" presStyleIdx="1" presStyleCnt="4"/>
      <dgm:spPr/>
    </dgm:pt>
    <dgm:pt modelId="{608FBE56-27B7-45DB-ACAE-691AAECD6AA8}" type="pres">
      <dgm:prSet presAssocID="{DDFB5CA6-186B-44CC-A2F0-ED511C402DF3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4B36D86-5F00-40F1-BB5B-925F271AF16A}" type="pres">
      <dgm:prSet presAssocID="{DDFB5CA6-186B-44CC-A2F0-ED511C402DF3}" presName="arc2" presStyleLbl="node1" presStyleIdx="2" presStyleCnt="4"/>
      <dgm:spPr/>
    </dgm:pt>
    <dgm:pt modelId="{1B147AB6-35BE-4C74-B625-8EB70DE27669}" type="pres">
      <dgm:prSet presAssocID="{DDFB5CA6-186B-44CC-A2F0-ED511C402DF3}" presName="arc4" presStyleLbl="node1" presStyleIdx="3" presStyleCnt="4"/>
      <dgm:spPr/>
    </dgm:pt>
    <dgm:pt modelId="{E9484D52-A1BF-491D-93BD-726B0E134EC1}" type="pres">
      <dgm:prSet presAssocID="{DDFB5CA6-186B-44CC-A2F0-ED511C402DF3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9D72D71-7D60-427F-862D-F9648779CA60}" type="pres">
      <dgm:prSet presAssocID="{DDFB5CA6-186B-44CC-A2F0-ED511C402DF3}" presName="middleComposite" presStyleCnt="0"/>
      <dgm:spPr/>
    </dgm:pt>
    <dgm:pt modelId="{9CA60A22-C9AA-4977-8034-1B37D98A1BF4}" type="pres">
      <dgm:prSet presAssocID="{B9996A59-0755-4D35-9A68-E010D324BFBD}" presName="circ1" presStyleLbl="vennNode1" presStyleIdx="0" presStyleCnt="6"/>
      <dgm:spPr/>
    </dgm:pt>
    <dgm:pt modelId="{A78A3026-87E5-4C71-9148-D627395F36A2}" type="pres">
      <dgm:prSet presAssocID="{B9996A59-0755-4D35-9A68-E010D324BFBD}" presName="circ1Tx" presStyleLbl="revTx" presStyleIdx="1" presStyleCnt="3">
        <dgm:presLayoutVars>
          <dgm:chMax val="0"/>
          <dgm:chPref val="0"/>
        </dgm:presLayoutVars>
      </dgm:prSet>
      <dgm:spPr/>
    </dgm:pt>
    <dgm:pt modelId="{7CF6CFA7-9310-4FC9-90DB-8D7D123479F2}" type="pres">
      <dgm:prSet presAssocID="{DDFB5CA6-186B-44CC-A2F0-ED511C402DF3}" presName="leftComposite" presStyleCnt="0"/>
      <dgm:spPr/>
    </dgm:pt>
    <dgm:pt modelId="{90578586-6E8D-4BBE-98AE-1F87F03F9F3E}" type="pres">
      <dgm:prSet presAssocID="{C6C53659-9746-48C6-81D5-92BCC045608A}" presName="childText1_1" presStyleLbl="vennNode1" presStyleIdx="1" presStyleCnt="6">
        <dgm:presLayoutVars>
          <dgm:chMax val="0"/>
          <dgm:chPref val="0"/>
        </dgm:presLayoutVars>
      </dgm:prSet>
      <dgm:spPr/>
    </dgm:pt>
    <dgm:pt modelId="{F528B08E-ABC7-4EE1-A380-617CA5174EE4}" type="pres">
      <dgm:prSet presAssocID="{C6C53659-9746-48C6-81D5-92BCC045608A}" presName="ellipse1" presStyleLbl="vennNode1" presStyleIdx="2" presStyleCnt="6"/>
      <dgm:spPr/>
    </dgm:pt>
    <dgm:pt modelId="{EE3817B6-8A06-44E3-8D55-5A0EA9FCC1F5}" type="pres">
      <dgm:prSet presAssocID="{C6C53659-9746-48C6-81D5-92BCC045608A}" presName="ellipse2" presStyleLbl="vennNode1" presStyleIdx="3" presStyleCnt="6"/>
      <dgm:spPr/>
    </dgm:pt>
    <dgm:pt modelId="{7DAE3CAF-E6F8-4AB6-888A-FCC68964AF9B}" type="pres">
      <dgm:prSet presAssocID="{A0BA782A-29B3-45F4-9D12-6B3BF8C7545B}" presName="childText1_2" presStyleLbl="vennNode1" presStyleIdx="4" presStyleCnt="6" custScaleX="185060">
        <dgm:presLayoutVars>
          <dgm:chMax val="0"/>
          <dgm:chPref val="0"/>
        </dgm:presLayoutVars>
      </dgm:prSet>
      <dgm:spPr/>
    </dgm:pt>
    <dgm:pt modelId="{A5086B3A-5D04-4363-927D-A4965FB52613}" type="pres">
      <dgm:prSet presAssocID="{A0BA782A-29B3-45F4-9D12-6B3BF8C7545B}" presName="ellipse3" presStyleLbl="vennNode1" presStyleIdx="5" presStyleCnt="6"/>
      <dgm:spPr/>
    </dgm:pt>
    <dgm:pt modelId="{277D4520-256E-4D64-94FF-C9FDFDA239D3}" type="pres">
      <dgm:prSet presAssocID="{DDFB5CA6-186B-44CC-A2F0-ED511C402DF3}" presName="rightChild" presStyleLbl="node2" presStyleIdx="0" presStyleCnt="1">
        <dgm:presLayoutVars>
          <dgm:chMax val="0"/>
          <dgm:chPref val="0"/>
        </dgm:presLayoutVars>
      </dgm:prSet>
      <dgm:spPr/>
    </dgm:pt>
    <dgm:pt modelId="{563B1172-7E50-4F75-960C-9E1127760B61}" type="pres">
      <dgm:prSet presAssocID="{DDFB5CA6-186B-44CC-A2F0-ED511C402DF3}" presName="parentText1" presStyleLbl="revTx" presStyleIdx="2" presStyleCnt="3" custScaleX="16549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575434A3-3859-4E28-93F2-B38BEA16BAF0}" srcId="{3CC37E68-1114-4ACD-83F3-22B00163B45F}" destId="{C6C53659-9746-48C6-81D5-92BCC045608A}" srcOrd="0" destOrd="0" parTransId="{99D3666B-66ED-4FA5-B69D-6C1E52208100}" sibTransId="{D9864A51-C863-48F3-B8BD-EDBCEDC771CE}"/>
    <dgm:cxn modelId="{8C59F07E-3DDF-43AB-81C0-578C4C31FA78}" srcId="{DDFB5CA6-186B-44CC-A2F0-ED511C402DF3}" destId="{DECDBBF3-C726-4941-894D-4C9848D5A62D}" srcOrd="3" destOrd="0" parTransId="{7CD90045-3804-45E5-BD35-552D6BAF3838}" sibTransId="{718751B1-B267-4054-B880-A90448579C63}"/>
    <dgm:cxn modelId="{D93B1C8B-98FE-40BE-ADE7-CF009CB29542}" srcId="{F01A4D72-6874-4BEF-B833-E6238824CFAC}" destId="{B9996A59-0755-4D35-9A68-E010D324BFBD}" srcOrd="0" destOrd="0" parTransId="{18E6DF30-3A5B-4955-808C-4F43B3271DC2}" sibTransId="{02518E1C-998C-4B46-B283-887514BA8F55}"/>
    <dgm:cxn modelId="{B7C08F58-A05A-4F76-A7D9-5FC0180FEF35}" type="presOf" srcId="{F01A4D72-6874-4BEF-B833-E6238824CFAC}" destId="{608FBE56-27B7-45DB-ACAE-691AAECD6AA8}" srcOrd="0" destOrd="0" presId="urn:microsoft.com/office/officeart/2009/3/layout/PhasedProcess"/>
    <dgm:cxn modelId="{ED0366CE-AB86-4A42-BA5B-8444F3FE51ED}" type="presOf" srcId="{DDFB5CA6-186B-44CC-A2F0-ED511C402DF3}" destId="{22AFDF00-8685-4D06-B64D-680ED5FFC2D4}" srcOrd="0" destOrd="0" presId="urn:microsoft.com/office/officeart/2009/3/layout/PhasedProcess"/>
    <dgm:cxn modelId="{7242F653-F36C-4CED-BAED-989FE77C2B59}" srcId="{DDFB5CA6-186B-44CC-A2F0-ED511C402DF3}" destId="{F01A4D72-6874-4BEF-B833-E6238824CFAC}" srcOrd="1" destOrd="0" parTransId="{23B04835-2F03-4940-942F-0D477EF7EDF2}" sibTransId="{5D36AF8A-1918-43DA-90E5-27125DA23711}"/>
    <dgm:cxn modelId="{D0B46CEA-7A64-4009-AD16-492C22009439}" type="presOf" srcId="{3CC37E68-1114-4ACD-83F3-22B00163B45F}" destId="{563B1172-7E50-4F75-960C-9E1127760B61}" srcOrd="0" destOrd="0" presId="urn:microsoft.com/office/officeart/2009/3/layout/PhasedProcess"/>
    <dgm:cxn modelId="{7AEFFB70-BBDA-46E0-8A38-FCAA5726BBB0}" type="presOf" srcId="{135AE5BB-3F3B-4C17-AA7C-A55ACDFDA3F1}" destId="{E9484D52-A1BF-491D-93BD-726B0E134EC1}" srcOrd="0" destOrd="0" presId="urn:microsoft.com/office/officeart/2009/3/layout/PhasedProcess"/>
    <dgm:cxn modelId="{965122C3-E666-4393-8355-FA200C1A321A}" type="presOf" srcId="{B9996A59-0755-4D35-9A68-E010D324BFBD}" destId="{9CA60A22-C9AA-4977-8034-1B37D98A1BF4}" srcOrd="0" destOrd="0" presId="urn:microsoft.com/office/officeart/2009/3/layout/PhasedProcess"/>
    <dgm:cxn modelId="{C90A073F-EAF1-4C30-A986-FE1F0765EEE7}" srcId="{DDFB5CA6-186B-44CC-A2F0-ED511C402DF3}" destId="{135AE5BB-3F3B-4C17-AA7C-A55ACDFDA3F1}" srcOrd="2" destOrd="0" parTransId="{430CF61F-72D5-44E3-9398-7335FD7F24B7}" sibTransId="{DA09FA26-843A-40EB-B4C0-6068CD980F7A}"/>
    <dgm:cxn modelId="{898C0BF4-91DA-4F69-B490-35A9DD5AEDD7}" srcId="{3CC37E68-1114-4ACD-83F3-22B00163B45F}" destId="{A0BA782A-29B3-45F4-9D12-6B3BF8C7545B}" srcOrd="1" destOrd="0" parTransId="{A9022AC0-6776-4BE2-948B-6F548F411712}" sibTransId="{935C52BA-FD92-4F67-AB4E-4F0B38587E0E}"/>
    <dgm:cxn modelId="{07441068-A0C4-409C-9728-3F9C92EBF6F1}" type="presOf" srcId="{64602842-0F0E-46CF-B62C-EAD7E1D5B242}" destId="{277D4520-256E-4D64-94FF-C9FDFDA239D3}" srcOrd="0" destOrd="0" presId="urn:microsoft.com/office/officeart/2009/3/layout/PhasedProcess"/>
    <dgm:cxn modelId="{B05E233C-4FE6-4DDF-AFEF-987A2FE4B932}" srcId="{DDFB5CA6-186B-44CC-A2F0-ED511C402DF3}" destId="{9DF06034-2EED-4EA7-B677-718A2914D7FB}" srcOrd="4" destOrd="0" parTransId="{FB878BF2-046F-454E-AC79-1CAB7B74F6CA}" sibTransId="{15FE6CB6-3DBC-4B9E-BCAD-06F7099FDB6F}"/>
    <dgm:cxn modelId="{652BAC99-AFEF-423C-81EA-716E5A5B8867}" type="presOf" srcId="{A0BA782A-29B3-45F4-9D12-6B3BF8C7545B}" destId="{7DAE3CAF-E6F8-4AB6-888A-FCC68964AF9B}" srcOrd="0" destOrd="0" presId="urn:microsoft.com/office/officeart/2009/3/layout/PhasedProcess"/>
    <dgm:cxn modelId="{0011433A-1A71-4394-853C-1F9277EEE3FE}" srcId="{DDFB5CA6-186B-44CC-A2F0-ED511C402DF3}" destId="{3CC37E68-1114-4ACD-83F3-22B00163B45F}" srcOrd="0" destOrd="0" parTransId="{B13C52F3-9783-4AA9-9831-2F69F60AC1E7}" sibTransId="{0FC4F304-EC9A-4458-8F4B-78A72BF78C26}"/>
    <dgm:cxn modelId="{95B728BC-3FBB-4FB5-BBF1-13FAF5BB6D9E}" type="presOf" srcId="{C6C53659-9746-48C6-81D5-92BCC045608A}" destId="{90578586-6E8D-4BBE-98AE-1F87F03F9F3E}" srcOrd="0" destOrd="0" presId="urn:microsoft.com/office/officeart/2009/3/layout/PhasedProcess"/>
    <dgm:cxn modelId="{06BA87A9-E4FC-4AB1-8344-DD67FC5A06CE}" srcId="{135AE5BB-3F3B-4C17-AA7C-A55ACDFDA3F1}" destId="{64602842-0F0E-46CF-B62C-EAD7E1D5B242}" srcOrd="0" destOrd="0" parTransId="{E90850B1-4F42-4A7A-A9DD-F2B86BD96367}" sibTransId="{0E64DB54-38CF-47CD-9BE3-D355C1BC9C71}"/>
    <dgm:cxn modelId="{256EE1B0-ADB7-4D25-AFC8-4C1DB5376BF1}" type="presOf" srcId="{B9996A59-0755-4D35-9A68-E010D324BFBD}" destId="{A78A3026-87E5-4C71-9148-D627395F36A2}" srcOrd="1" destOrd="0" presId="urn:microsoft.com/office/officeart/2009/3/layout/PhasedProcess"/>
    <dgm:cxn modelId="{4426A1CF-620D-4254-B7DA-C2DF2ACFEB46}" type="presParOf" srcId="{22AFDF00-8685-4D06-B64D-680ED5FFC2D4}" destId="{2DFBC9B6-5A24-4FA8-A46C-240BC474D204}" srcOrd="0" destOrd="0" presId="urn:microsoft.com/office/officeart/2009/3/layout/PhasedProcess"/>
    <dgm:cxn modelId="{9F844227-A40D-4039-9D23-9C0214795D88}" type="presParOf" srcId="{22AFDF00-8685-4D06-B64D-680ED5FFC2D4}" destId="{910A69CB-50BE-47E3-BE1A-6476F974B6AA}" srcOrd="1" destOrd="0" presId="urn:microsoft.com/office/officeart/2009/3/layout/PhasedProcess"/>
    <dgm:cxn modelId="{C4924637-2300-4F06-A34E-ABC582486D73}" type="presParOf" srcId="{22AFDF00-8685-4D06-B64D-680ED5FFC2D4}" destId="{608FBE56-27B7-45DB-ACAE-691AAECD6AA8}" srcOrd="2" destOrd="0" presId="urn:microsoft.com/office/officeart/2009/3/layout/PhasedProcess"/>
    <dgm:cxn modelId="{75CEAA07-C530-43C1-9F1B-F50AA1E281AE}" type="presParOf" srcId="{22AFDF00-8685-4D06-B64D-680ED5FFC2D4}" destId="{84B36D86-5F00-40F1-BB5B-925F271AF16A}" srcOrd="3" destOrd="0" presId="urn:microsoft.com/office/officeart/2009/3/layout/PhasedProcess"/>
    <dgm:cxn modelId="{C76615C7-A858-494D-BFAF-348344926EFB}" type="presParOf" srcId="{22AFDF00-8685-4D06-B64D-680ED5FFC2D4}" destId="{1B147AB6-35BE-4C74-B625-8EB70DE27669}" srcOrd="4" destOrd="0" presId="urn:microsoft.com/office/officeart/2009/3/layout/PhasedProcess"/>
    <dgm:cxn modelId="{EF39AF09-CD1F-498A-AE04-1752D0CCBDE5}" type="presParOf" srcId="{22AFDF00-8685-4D06-B64D-680ED5FFC2D4}" destId="{E9484D52-A1BF-491D-93BD-726B0E134EC1}" srcOrd="5" destOrd="0" presId="urn:microsoft.com/office/officeart/2009/3/layout/PhasedProcess"/>
    <dgm:cxn modelId="{927DFE75-1F7D-403D-AC9E-1E3CFD44192F}" type="presParOf" srcId="{22AFDF00-8685-4D06-B64D-680ED5FFC2D4}" destId="{A9D72D71-7D60-427F-862D-F9648779CA60}" srcOrd="6" destOrd="0" presId="urn:microsoft.com/office/officeart/2009/3/layout/PhasedProcess"/>
    <dgm:cxn modelId="{F289F5D7-B7B0-40B6-8DC1-D9657555B303}" type="presParOf" srcId="{A9D72D71-7D60-427F-862D-F9648779CA60}" destId="{9CA60A22-C9AA-4977-8034-1B37D98A1BF4}" srcOrd="0" destOrd="0" presId="urn:microsoft.com/office/officeart/2009/3/layout/PhasedProcess"/>
    <dgm:cxn modelId="{8FAE5014-CBF2-4D46-A369-6D8B60057568}" type="presParOf" srcId="{A9D72D71-7D60-427F-862D-F9648779CA60}" destId="{A78A3026-87E5-4C71-9148-D627395F36A2}" srcOrd="1" destOrd="0" presId="urn:microsoft.com/office/officeart/2009/3/layout/PhasedProcess"/>
    <dgm:cxn modelId="{5E2E5EA7-045E-4BF7-95EB-C9AC5567BF11}" type="presParOf" srcId="{22AFDF00-8685-4D06-B64D-680ED5FFC2D4}" destId="{7CF6CFA7-9310-4FC9-90DB-8D7D123479F2}" srcOrd="7" destOrd="0" presId="urn:microsoft.com/office/officeart/2009/3/layout/PhasedProcess"/>
    <dgm:cxn modelId="{7B8B7417-C61A-4124-B5BC-80B8382E2825}" type="presParOf" srcId="{7CF6CFA7-9310-4FC9-90DB-8D7D123479F2}" destId="{90578586-6E8D-4BBE-98AE-1F87F03F9F3E}" srcOrd="0" destOrd="0" presId="urn:microsoft.com/office/officeart/2009/3/layout/PhasedProcess"/>
    <dgm:cxn modelId="{B2C2DE65-7CC6-4FAF-B340-FB5AD342D391}" type="presParOf" srcId="{7CF6CFA7-9310-4FC9-90DB-8D7D123479F2}" destId="{F528B08E-ABC7-4EE1-A380-617CA5174EE4}" srcOrd="1" destOrd="0" presId="urn:microsoft.com/office/officeart/2009/3/layout/PhasedProcess"/>
    <dgm:cxn modelId="{C8EF5B0C-DB24-4854-A768-C07839D04969}" type="presParOf" srcId="{7CF6CFA7-9310-4FC9-90DB-8D7D123479F2}" destId="{EE3817B6-8A06-44E3-8D55-5A0EA9FCC1F5}" srcOrd="2" destOrd="0" presId="urn:microsoft.com/office/officeart/2009/3/layout/PhasedProcess"/>
    <dgm:cxn modelId="{CE3FE2F5-3653-4A76-A2D9-5C54A00AF0BC}" type="presParOf" srcId="{7CF6CFA7-9310-4FC9-90DB-8D7D123479F2}" destId="{7DAE3CAF-E6F8-4AB6-888A-FCC68964AF9B}" srcOrd="3" destOrd="0" presId="urn:microsoft.com/office/officeart/2009/3/layout/PhasedProcess"/>
    <dgm:cxn modelId="{B125C500-6C83-4569-80FD-D1364B25F70A}" type="presParOf" srcId="{7CF6CFA7-9310-4FC9-90DB-8D7D123479F2}" destId="{A5086B3A-5D04-4363-927D-A4965FB52613}" srcOrd="4" destOrd="0" presId="urn:microsoft.com/office/officeart/2009/3/layout/PhasedProcess"/>
    <dgm:cxn modelId="{03409B82-F95F-4AF4-93BC-AE58A67BBB3D}" type="presParOf" srcId="{22AFDF00-8685-4D06-B64D-680ED5FFC2D4}" destId="{277D4520-256E-4D64-94FF-C9FDFDA239D3}" srcOrd="8" destOrd="0" presId="urn:microsoft.com/office/officeart/2009/3/layout/PhasedProcess"/>
    <dgm:cxn modelId="{5CA2EBA3-6463-4454-8E37-C0ADCE785D3C}" type="presParOf" srcId="{22AFDF00-8685-4D06-B64D-680ED5FFC2D4}" destId="{563B1172-7E50-4F75-960C-9E1127760B61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9C1F5C-6D4F-4457-9DC8-99F4D0E0DA2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HN"/>
        </a:p>
      </dgm:t>
    </dgm:pt>
    <dgm:pt modelId="{0A5CCC1A-E5F0-4A98-BD71-500A34D5E120}">
      <dgm:prSet custT="1"/>
      <dgm:spPr/>
      <dgm:t>
        <a:bodyPr/>
        <a:lstStyle/>
        <a:p>
          <a:pPr rtl="0"/>
          <a:r>
            <a:rPr lang="es-HN" sz="1800" b="1" dirty="0" smtClean="0"/>
            <a:t>Promoción y participación en  Redes Académicas  Formales </a:t>
          </a:r>
          <a:endParaRPr lang="es-HN" sz="1800" b="1" dirty="0"/>
        </a:p>
      </dgm:t>
    </dgm:pt>
    <dgm:pt modelId="{DD7AC3FF-6608-4634-9812-502B4C6CEED6}" type="parTrans" cxnId="{C214E25E-3556-458B-BDD2-EA8F94FA18BE}">
      <dgm:prSet/>
      <dgm:spPr/>
      <dgm:t>
        <a:bodyPr/>
        <a:lstStyle/>
        <a:p>
          <a:endParaRPr lang="es-HN"/>
        </a:p>
      </dgm:t>
    </dgm:pt>
    <dgm:pt modelId="{7F923B2E-493C-42C5-BE0B-AF5D149CA4AE}" type="sibTrans" cxnId="{C214E25E-3556-458B-BDD2-EA8F94FA18BE}">
      <dgm:prSet/>
      <dgm:spPr/>
      <dgm:t>
        <a:bodyPr/>
        <a:lstStyle/>
        <a:p>
          <a:endParaRPr lang="es-HN"/>
        </a:p>
      </dgm:t>
    </dgm:pt>
    <dgm:pt modelId="{F055F40B-D97F-4A56-8C92-5BDA076CF7C0}">
      <dgm:prSet custT="1"/>
      <dgm:spPr/>
      <dgm:t>
        <a:bodyPr/>
        <a:lstStyle/>
        <a:p>
          <a:pPr rtl="0"/>
          <a:r>
            <a:rPr lang="es-HN" sz="1800" b="1" dirty="0" smtClean="0"/>
            <a:t>Pasar de los Asocios Vinculantes al Establecimiento de Redes Académicas Oficializadas con mecanismos claros que aseguren la capacidad de relación y la idea del intercambio como construcción y compromiso social. </a:t>
          </a:r>
          <a:endParaRPr lang="es-HN" sz="1800" b="1" dirty="0"/>
        </a:p>
      </dgm:t>
    </dgm:pt>
    <dgm:pt modelId="{3811A61B-C2BB-4F10-B478-8E070CA031BE}" type="parTrans" cxnId="{40C6910B-F47F-42CC-BE64-2C5209140EAB}">
      <dgm:prSet/>
      <dgm:spPr/>
      <dgm:t>
        <a:bodyPr/>
        <a:lstStyle/>
        <a:p>
          <a:endParaRPr lang="es-HN"/>
        </a:p>
      </dgm:t>
    </dgm:pt>
    <dgm:pt modelId="{0D0CDCED-D9C6-4A74-AB9D-E5210517C38E}" type="sibTrans" cxnId="{40C6910B-F47F-42CC-BE64-2C5209140EAB}">
      <dgm:prSet/>
      <dgm:spPr/>
      <dgm:t>
        <a:bodyPr/>
        <a:lstStyle/>
        <a:p>
          <a:endParaRPr lang="es-HN"/>
        </a:p>
      </dgm:t>
    </dgm:pt>
    <dgm:pt modelId="{038E258B-74A8-4DEA-9006-07A374F4C6B1}">
      <dgm:prSet custT="1"/>
      <dgm:spPr/>
      <dgm:t>
        <a:bodyPr/>
        <a:lstStyle/>
        <a:p>
          <a:pPr rtl="0"/>
          <a:r>
            <a:rPr lang="es-HN" sz="1800" b="1" dirty="0" smtClean="0"/>
            <a:t>Acceso a tecnología e  infraestructura informática que aseguren no solo la comunicación multidireccional sino las capacidades de compartir recursos. </a:t>
          </a:r>
          <a:endParaRPr lang="es-HN" sz="1800" b="1" dirty="0"/>
        </a:p>
      </dgm:t>
    </dgm:pt>
    <dgm:pt modelId="{80BD324B-C46C-40F2-A69B-B006141856F6}" type="parTrans" cxnId="{BD68E7A8-9650-46C5-B03B-AA2E9CC73E57}">
      <dgm:prSet/>
      <dgm:spPr/>
      <dgm:t>
        <a:bodyPr/>
        <a:lstStyle/>
        <a:p>
          <a:endParaRPr lang="es-HN"/>
        </a:p>
      </dgm:t>
    </dgm:pt>
    <dgm:pt modelId="{8EF24D0E-63D6-43BB-988A-254AC63874B2}" type="sibTrans" cxnId="{BD68E7A8-9650-46C5-B03B-AA2E9CC73E57}">
      <dgm:prSet/>
      <dgm:spPr/>
      <dgm:t>
        <a:bodyPr/>
        <a:lstStyle/>
        <a:p>
          <a:endParaRPr lang="es-HN"/>
        </a:p>
      </dgm:t>
    </dgm:pt>
    <dgm:pt modelId="{C1FB6647-B313-4224-AB87-DB0C1F3F4DF6}">
      <dgm:prSet custT="1"/>
      <dgm:spPr/>
      <dgm:t>
        <a:bodyPr/>
        <a:lstStyle/>
        <a:p>
          <a:pPr rtl="0"/>
          <a:r>
            <a:rPr lang="es-HN" sz="1800" b="1" dirty="0" smtClean="0"/>
            <a:t>La continua Promoción de un marco institucional flexible que de fluidez a la colaboración interinstitucional, movilidad docente y estudiantil, oferta de títulos o grados conjuntos y la gestión de recursos financieros. </a:t>
          </a:r>
          <a:endParaRPr lang="es-HN" sz="1800" b="1" dirty="0"/>
        </a:p>
      </dgm:t>
    </dgm:pt>
    <dgm:pt modelId="{EA099284-10D2-4441-AC84-00244C54FA7F}" type="parTrans" cxnId="{3438D531-EE17-4E88-B24B-3B09BE9AC1B5}">
      <dgm:prSet/>
      <dgm:spPr/>
      <dgm:t>
        <a:bodyPr/>
        <a:lstStyle/>
        <a:p>
          <a:endParaRPr lang="es-HN"/>
        </a:p>
      </dgm:t>
    </dgm:pt>
    <dgm:pt modelId="{8558CEC3-1402-4B96-8E22-F7DB43898B18}" type="sibTrans" cxnId="{3438D531-EE17-4E88-B24B-3B09BE9AC1B5}">
      <dgm:prSet/>
      <dgm:spPr/>
      <dgm:t>
        <a:bodyPr/>
        <a:lstStyle/>
        <a:p>
          <a:endParaRPr lang="es-HN"/>
        </a:p>
      </dgm:t>
    </dgm:pt>
    <dgm:pt modelId="{EE715708-94CB-4568-A106-EADCAA5D8788}">
      <dgm:prSet custT="1"/>
      <dgm:spPr/>
      <dgm:t>
        <a:bodyPr/>
        <a:lstStyle/>
        <a:p>
          <a:pPr rtl="0"/>
          <a:r>
            <a:rPr lang="es-HN" sz="1800" b="1" dirty="0" smtClean="0"/>
            <a:t>Programas de reconocimiento a la gestión de Redes Académicas dentro de los centros universitarios en  la dimensión personal, estructural e institucional. (Incentivar) </a:t>
          </a:r>
          <a:endParaRPr lang="es-HN" sz="1800" b="1" dirty="0"/>
        </a:p>
      </dgm:t>
    </dgm:pt>
    <dgm:pt modelId="{2E5E21FF-7C6B-42A8-8162-D847E0D5F94B}" type="parTrans" cxnId="{5EC09D63-7EF1-4F75-B3FF-789F7E56BF9A}">
      <dgm:prSet/>
      <dgm:spPr/>
      <dgm:t>
        <a:bodyPr/>
        <a:lstStyle/>
        <a:p>
          <a:endParaRPr lang="es-HN"/>
        </a:p>
      </dgm:t>
    </dgm:pt>
    <dgm:pt modelId="{1A486075-AFAE-493E-A3CA-21B4B6436D49}" type="sibTrans" cxnId="{5EC09D63-7EF1-4F75-B3FF-789F7E56BF9A}">
      <dgm:prSet/>
      <dgm:spPr/>
      <dgm:t>
        <a:bodyPr/>
        <a:lstStyle/>
        <a:p>
          <a:endParaRPr lang="es-HN"/>
        </a:p>
      </dgm:t>
    </dgm:pt>
    <dgm:pt modelId="{DD6F1BBA-6E75-4863-9A9C-0749F4EB7951}" type="pres">
      <dgm:prSet presAssocID="{999C1F5C-6D4F-4457-9DC8-99F4D0E0DA24}" presName="Name0" presStyleCnt="0">
        <dgm:presLayoutVars>
          <dgm:chMax val="7"/>
          <dgm:chPref val="7"/>
          <dgm:dir/>
        </dgm:presLayoutVars>
      </dgm:prSet>
      <dgm:spPr/>
    </dgm:pt>
    <dgm:pt modelId="{235F3B13-EA61-4E24-A5D8-13935FCF1825}" type="pres">
      <dgm:prSet presAssocID="{999C1F5C-6D4F-4457-9DC8-99F4D0E0DA24}" presName="Name1" presStyleCnt="0"/>
      <dgm:spPr/>
    </dgm:pt>
    <dgm:pt modelId="{DADEE281-1D94-4F8E-85C8-7372505C32C4}" type="pres">
      <dgm:prSet presAssocID="{999C1F5C-6D4F-4457-9DC8-99F4D0E0DA24}" presName="cycle" presStyleCnt="0"/>
      <dgm:spPr/>
    </dgm:pt>
    <dgm:pt modelId="{E2D6D12E-20FC-4364-A843-03B66A5E470A}" type="pres">
      <dgm:prSet presAssocID="{999C1F5C-6D4F-4457-9DC8-99F4D0E0DA24}" presName="srcNode" presStyleLbl="node1" presStyleIdx="0" presStyleCnt="5"/>
      <dgm:spPr/>
    </dgm:pt>
    <dgm:pt modelId="{1DAC6600-ACA6-4B03-9E99-3C68F2091C1F}" type="pres">
      <dgm:prSet presAssocID="{999C1F5C-6D4F-4457-9DC8-99F4D0E0DA24}" presName="conn" presStyleLbl="parChTrans1D2" presStyleIdx="0" presStyleCnt="1"/>
      <dgm:spPr/>
    </dgm:pt>
    <dgm:pt modelId="{8FBBA33F-F1E2-4265-A5F2-49F439BE8261}" type="pres">
      <dgm:prSet presAssocID="{999C1F5C-6D4F-4457-9DC8-99F4D0E0DA24}" presName="extraNode" presStyleLbl="node1" presStyleIdx="0" presStyleCnt="5"/>
      <dgm:spPr/>
    </dgm:pt>
    <dgm:pt modelId="{4F5F2923-9977-4E75-BA70-61B6CAB7166B}" type="pres">
      <dgm:prSet presAssocID="{999C1F5C-6D4F-4457-9DC8-99F4D0E0DA24}" presName="dstNode" presStyleLbl="node1" presStyleIdx="0" presStyleCnt="5"/>
      <dgm:spPr/>
    </dgm:pt>
    <dgm:pt modelId="{76642ABB-B117-4DED-B125-7D6007FA4814}" type="pres">
      <dgm:prSet presAssocID="{0A5CCC1A-E5F0-4A98-BD71-500A34D5E120}" presName="text_1" presStyleLbl="node1" presStyleIdx="0" presStyleCnt="5" custScaleY="125308">
        <dgm:presLayoutVars>
          <dgm:bulletEnabled val="1"/>
        </dgm:presLayoutVars>
      </dgm:prSet>
      <dgm:spPr/>
    </dgm:pt>
    <dgm:pt modelId="{5409ED9D-D095-4201-A48D-C1C9AE072725}" type="pres">
      <dgm:prSet presAssocID="{0A5CCC1A-E5F0-4A98-BD71-500A34D5E120}" presName="accent_1" presStyleCnt="0"/>
      <dgm:spPr/>
    </dgm:pt>
    <dgm:pt modelId="{61E15A21-BE43-41ED-A725-A39C5A4899A2}" type="pres">
      <dgm:prSet presAssocID="{0A5CCC1A-E5F0-4A98-BD71-500A34D5E120}" presName="accentRepeatNode" presStyleLbl="solidFgAcc1" presStyleIdx="0" presStyleCnt="5"/>
      <dgm:spPr/>
    </dgm:pt>
    <dgm:pt modelId="{F2BDD022-694A-44C6-B2D4-4609E8300718}" type="pres">
      <dgm:prSet presAssocID="{F055F40B-D97F-4A56-8C92-5BDA076CF7C0}" presName="text_2" presStyleLbl="node1" presStyleIdx="1" presStyleCnt="5" custScaleY="176562">
        <dgm:presLayoutVars>
          <dgm:bulletEnabled val="1"/>
        </dgm:presLayoutVars>
      </dgm:prSet>
      <dgm:spPr/>
    </dgm:pt>
    <dgm:pt modelId="{06359644-D793-4F0F-B851-B9E405A25C36}" type="pres">
      <dgm:prSet presAssocID="{F055F40B-D97F-4A56-8C92-5BDA076CF7C0}" presName="accent_2" presStyleCnt="0"/>
      <dgm:spPr/>
    </dgm:pt>
    <dgm:pt modelId="{18AA8892-E0A0-469F-9292-C15EE674DC17}" type="pres">
      <dgm:prSet presAssocID="{F055F40B-D97F-4A56-8C92-5BDA076CF7C0}" presName="accentRepeatNode" presStyleLbl="solidFgAcc1" presStyleIdx="1" presStyleCnt="5"/>
      <dgm:spPr/>
    </dgm:pt>
    <dgm:pt modelId="{7D0D8CAD-1CE7-4A1E-A15B-5685EA5571C0}" type="pres">
      <dgm:prSet presAssocID="{038E258B-74A8-4DEA-9006-07A374F4C6B1}" presName="text_3" presStyleLbl="node1" presStyleIdx="2" presStyleCnt="5" custScaleY="16435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C34243E-79E9-4A65-9375-49FD0CF0012D}" type="pres">
      <dgm:prSet presAssocID="{038E258B-74A8-4DEA-9006-07A374F4C6B1}" presName="accent_3" presStyleCnt="0"/>
      <dgm:spPr/>
    </dgm:pt>
    <dgm:pt modelId="{6C369246-A68E-4E80-85BE-966EF3870D94}" type="pres">
      <dgm:prSet presAssocID="{038E258B-74A8-4DEA-9006-07A374F4C6B1}" presName="accentRepeatNode" presStyleLbl="solidFgAcc1" presStyleIdx="2" presStyleCnt="5"/>
      <dgm:spPr/>
    </dgm:pt>
    <dgm:pt modelId="{8D13773F-6376-479A-A7DE-808A6E307867}" type="pres">
      <dgm:prSet presAssocID="{C1FB6647-B313-4224-AB87-DB0C1F3F4DF6}" presName="text_4" presStyleLbl="node1" presStyleIdx="3" presStyleCnt="5" custScaleY="160608">
        <dgm:presLayoutVars>
          <dgm:bulletEnabled val="1"/>
        </dgm:presLayoutVars>
      </dgm:prSet>
      <dgm:spPr/>
    </dgm:pt>
    <dgm:pt modelId="{CF64BFD4-4903-4CDD-8E33-F2F453A7DE55}" type="pres">
      <dgm:prSet presAssocID="{C1FB6647-B313-4224-AB87-DB0C1F3F4DF6}" presName="accent_4" presStyleCnt="0"/>
      <dgm:spPr/>
    </dgm:pt>
    <dgm:pt modelId="{D32364D3-537F-41E9-9603-50937DD3BBBA}" type="pres">
      <dgm:prSet presAssocID="{C1FB6647-B313-4224-AB87-DB0C1F3F4DF6}" presName="accentRepeatNode" presStyleLbl="solidFgAcc1" presStyleIdx="3" presStyleCnt="5"/>
      <dgm:spPr/>
    </dgm:pt>
    <dgm:pt modelId="{FEFED2C5-E448-4B4E-877A-BFB22A92777D}" type="pres">
      <dgm:prSet presAssocID="{EE715708-94CB-4568-A106-EADCAA5D8788}" presName="text_5" presStyleLbl="node1" presStyleIdx="4" presStyleCnt="5" custScaleY="127245">
        <dgm:presLayoutVars>
          <dgm:bulletEnabled val="1"/>
        </dgm:presLayoutVars>
      </dgm:prSet>
      <dgm:spPr/>
    </dgm:pt>
    <dgm:pt modelId="{5A4A1883-71C8-4F02-B733-B15184C3D7F6}" type="pres">
      <dgm:prSet presAssocID="{EE715708-94CB-4568-A106-EADCAA5D8788}" presName="accent_5" presStyleCnt="0"/>
      <dgm:spPr/>
    </dgm:pt>
    <dgm:pt modelId="{9DC55F97-C8D8-4BFA-B1D3-E6308DCCE05A}" type="pres">
      <dgm:prSet presAssocID="{EE715708-94CB-4568-A106-EADCAA5D8788}" presName="accentRepeatNode" presStyleLbl="solidFgAcc1" presStyleIdx="4" presStyleCnt="5"/>
      <dgm:spPr/>
    </dgm:pt>
  </dgm:ptLst>
  <dgm:cxnLst>
    <dgm:cxn modelId="{3438D531-EE17-4E88-B24B-3B09BE9AC1B5}" srcId="{999C1F5C-6D4F-4457-9DC8-99F4D0E0DA24}" destId="{C1FB6647-B313-4224-AB87-DB0C1F3F4DF6}" srcOrd="3" destOrd="0" parTransId="{EA099284-10D2-4441-AC84-00244C54FA7F}" sibTransId="{8558CEC3-1402-4B96-8E22-F7DB43898B18}"/>
    <dgm:cxn modelId="{E92DA8CC-892D-4AD0-8B05-A64DA71C310F}" type="presOf" srcId="{0A5CCC1A-E5F0-4A98-BD71-500A34D5E120}" destId="{76642ABB-B117-4DED-B125-7D6007FA4814}" srcOrd="0" destOrd="0" presId="urn:microsoft.com/office/officeart/2008/layout/VerticalCurvedList"/>
    <dgm:cxn modelId="{BD68E7A8-9650-46C5-B03B-AA2E9CC73E57}" srcId="{999C1F5C-6D4F-4457-9DC8-99F4D0E0DA24}" destId="{038E258B-74A8-4DEA-9006-07A374F4C6B1}" srcOrd="2" destOrd="0" parTransId="{80BD324B-C46C-40F2-A69B-B006141856F6}" sibTransId="{8EF24D0E-63D6-43BB-988A-254AC63874B2}"/>
    <dgm:cxn modelId="{9549548A-8C42-41B7-A340-E18340E9B4D3}" type="presOf" srcId="{999C1F5C-6D4F-4457-9DC8-99F4D0E0DA24}" destId="{DD6F1BBA-6E75-4863-9A9C-0749F4EB7951}" srcOrd="0" destOrd="0" presId="urn:microsoft.com/office/officeart/2008/layout/VerticalCurvedList"/>
    <dgm:cxn modelId="{38082F52-033F-4B2A-976F-F61A3477F944}" type="presOf" srcId="{F055F40B-D97F-4A56-8C92-5BDA076CF7C0}" destId="{F2BDD022-694A-44C6-B2D4-4609E8300718}" srcOrd="0" destOrd="0" presId="urn:microsoft.com/office/officeart/2008/layout/VerticalCurvedList"/>
    <dgm:cxn modelId="{C214E25E-3556-458B-BDD2-EA8F94FA18BE}" srcId="{999C1F5C-6D4F-4457-9DC8-99F4D0E0DA24}" destId="{0A5CCC1A-E5F0-4A98-BD71-500A34D5E120}" srcOrd="0" destOrd="0" parTransId="{DD7AC3FF-6608-4634-9812-502B4C6CEED6}" sibTransId="{7F923B2E-493C-42C5-BE0B-AF5D149CA4AE}"/>
    <dgm:cxn modelId="{DFCDE26A-2345-42C6-A4F6-B4F5D14B0D00}" type="presOf" srcId="{EE715708-94CB-4568-A106-EADCAA5D8788}" destId="{FEFED2C5-E448-4B4E-877A-BFB22A92777D}" srcOrd="0" destOrd="0" presId="urn:microsoft.com/office/officeart/2008/layout/VerticalCurvedList"/>
    <dgm:cxn modelId="{5EC09D63-7EF1-4F75-B3FF-789F7E56BF9A}" srcId="{999C1F5C-6D4F-4457-9DC8-99F4D0E0DA24}" destId="{EE715708-94CB-4568-A106-EADCAA5D8788}" srcOrd="4" destOrd="0" parTransId="{2E5E21FF-7C6B-42A8-8162-D847E0D5F94B}" sibTransId="{1A486075-AFAE-493E-A3CA-21B4B6436D49}"/>
    <dgm:cxn modelId="{EE667FA6-EE11-4349-BEF7-37A74E9561CD}" type="presOf" srcId="{7F923B2E-493C-42C5-BE0B-AF5D149CA4AE}" destId="{1DAC6600-ACA6-4B03-9E99-3C68F2091C1F}" srcOrd="0" destOrd="0" presId="urn:microsoft.com/office/officeart/2008/layout/VerticalCurvedList"/>
    <dgm:cxn modelId="{40C6910B-F47F-42CC-BE64-2C5209140EAB}" srcId="{999C1F5C-6D4F-4457-9DC8-99F4D0E0DA24}" destId="{F055F40B-D97F-4A56-8C92-5BDA076CF7C0}" srcOrd="1" destOrd="0" parTransId="{3811A61B-C2BB-4F10-B478-8E070CA031BE}" sibTransId="{0D0CDCED-D9C6-4A74-AB9D-E5210517C38E}"/>
    <dgm:cxn modelId="{D55DB57B-B2AE-4A36-A5E2-9684AA54DD12}" type="presOf" srcId="{C1FB6647-B313-4224-AB87-DB0C1F3F4DF6}" destId="{8D13773F-6376-479A-A7DE-808A6E307867}" srcOrd="0" destOrd="0" presId="urn:microsoft.com/office/officeart/2008/layout/VerticalCurvedList"/>
    <dgm:cxn modelId="{607EADAB-8CFA-4456-8666-8FD3027847E6}" type="presOf" srcId="{038E258B-74A8-4DEA-9006-07A374F4C6B1}" destId="{7D0D8CAD-1CE7-4A1E-A15B-5685EA5571C0}" srcOrd="0" destOrd="0" presId="urn:microsoft.com/office/officeart/2008/layout/VerticalCurvedList"/>
    <dgm:cxn modelId="{75125503-F16E-45F0-86CB-3470FC5FA924}" type="presParOf" srcId="{DD6F1BBA-6E75-4863-9A9C-0749F4EB7951}" destId="{235F3B13-EA61-4E24-A5D8-13935FCF1825}" srcOrd="0" destOrd="0" presId="urn:microsoft.com/office/officeart/2008/layout/VerticalCurvedList"/>
    <dgm:cxn modelId="{CCD3D5CD-0DF2-4675-A3AF-6EB771CC9C36}" type="presParOf" srcId="{235F3B13-EA61-4E24-A5D8-13935FCF1825}" destId="{DADEE281-1D94-4F8E-85C8-7372505C32C4}" srcOrd="0" destOrd="0" presId="urn:microsoft.com/office/officeart/2008/layout/VerticalCurvedList"/>
    <dgm:cxn modelId="{0A38F218-7F13-4928-A8D4-118ABA90193B}" type="presParOf" srcId="{DADEE281-1D94-4F8E-85C8-7372505C32C4}" destId="{E2D6D12E-20FC-4364-A843-03B66A5E470A}" srcOrd="0" destOrd="0" presId="urn:microsoft.com/office/officeart/2008/layout/VerticalCurvedList"/>
    <dgm:cxn modelId="{8F002552-058C-481F-92DA-25BEB118AE2B}" type="presParOf" srcId="{DADEE281-1D94-4F8E-85C8-7372505C32C4}" destId="{1DAC6600-ACA6-4B03-9E99-3C68F2091C1F}" srcOrd="1" destOrd="0" presId="urn:microsoft.com/office/officeart/2008/layout/VerticalCurvedList"/>
    <dgm:cxn modelId="{0C389F95-8034-447D-9962-1B7927BD18AC}" type="presParOf" srcId="{DADEE281-1D94-4F8E-85C8-7372505C32C4}" destId="{8FBBA33F-F1E2-4265-A5F2-49F439BE8261}" srcOrd="2" destOrd="0" presId="urn:microsoft.com/office/officeart/2008/layout/VerticalCurvedList"/>
    <dgm:cxn modelId="{CBA26C6D-74CE-4BD5-8501-1C58878978A2}" type="presParOf" srcId="{DADEE281-1D94-4F8E-85C8-7372505C32C4}" destId="{4F5F2923-9977-4E75-BA70-61B6CAB7166B}" srcOrd="3" destOrd="0" presId="urn:microsoft.com/office/officeart/2008/layout/VerticalCurvedList"/>
    <dgm:cxn modelId="{E6629A15-C7CE-43F7-BBD6-392952568965}" type="presParOf" srcId="{235F3B13-EA61-4E24-A5D8-13935FCF1825}" destId="{76642ABB-B117-4DED-B125-7D6007FA4814}" srcOrd="1" destOrd="0" presId="urn:microsoft.com/office/officeart/2008/layout/VerticalCurvedList"/>
    <dgm:cxn modelId="{9148D240-6115-43E9-B30E-A4963BFE1ED4}" type="presParOf" srcId="{235F3B13-EA61-4E24-A5D8-13935FCF1825}" destId="{5409ED9D-D095-4201-A48D-C1C9AE072725}" srcOrd="2" destOrd="0" presId="urn:microsoft.com/office/officeart/2008/layout/VerticalCurvedList"/>
    <dgm:cxn modelId="{D979AE04-BAD2-4B59-B9E6-E62CD63999E1}" type="presParOf" srcId="{5409ED9D-D095-4201-A48D-C1C9AE072725}" destId="{61E15A21-BE43-41ED-A725-A39C5A4899A2}" srcOrd="0" destOrd="0" presId="urn:microsoft.com/office/officeart/2008/layout/VerticalCurvedList"/>
    <dgm:cxn modelId="{7100A54A-F867-492D-A002-26CA377CA452}" type="presParOf" srcId="{235F3B13-EA61-4E24-A5D8-13935FCF1825}" destId="{F2BDD022-694A-44C6-B2D4-4609E8300718}" srcOrd="3" destOrd="0" presId="urn:microsoft.com/office/officeart/2008/layout/VerticalCurvedList"/>
    <dgm:cxn modelId="{C72AF1F7-DC96-4316-AA68-3BAA13BAFBBF}" type="presParOf" srcId="{235F3B13-EA61-4E24-A5D8-13935FCF1825}" destId="{06359644-D793-4F0F-B851-B9E405A25C36}" srcOrd="4" destOrd="0" presId="urn:microsoft.com/office/officeart/2008/layout/VerticalCurvedList"/>
    <dgm:cxn modelId="{FCD6262A-BD42-4CA1-A59E-74103C682F1D}" type="presParOf" srcId="{06359644-D793-4F0F-B851-B9E405A25C36}" destId="{18AA8892-E0A0-469F-9292-C15EE674DC17}" srcOrd="0" destOrd="0" presId="urn:microsoft.com/office/officeart/2008/layout/VerticalCurvedList"/>
    <dgm:cxn modelId="{1445DBC9-67B2-4A69-AF5F-9A5FB5E21B7E}" type="presParOf" srcId="{235F3B13-EA61-4E24-A5D8-13935FCF1825}" destId="{7D0D8CAD-1CE7-4A1E-A15B-5685EA5571C0}" srcOrd="5" destOrd="0" presId="urn:microsoft.com/office/officeart/2008/layout/VerticalCurvedList"/>
    <dgm:cxn modelId="{5144EE0A-45D6-462A-AD64-88E29704F9C6}" type="presParOf" srcId="{235F3B13-EA61-4E24-A5D8-13935FCF1825}" destId="{EC34243E-79E9-4A65-9375-49FD0CF0012D}" srcOrd="6" destOrd="0" presId="urn:microsoft.com/office/officeart/2008/layout/VerticalCurvedList"/>
    <dgm:cxn modelId="{47941758-B8E1-4F6E-AA39-1F7699A9DD54}" type="presParOf" srcId="{EC34243E-79E9-4A65-9375-49FD0CF0012D}" destId="{6C369246-A68E-4E80-85BE-966EF3870D94}" srcOrd="0" destOrd="0" presId="urn:microsoft.com/office/officeart/2008/layout/VerticalCurvedList"/>
    <dgm:cxn modelId="{C7BB60AE-3730-4265-AC77-55374B26E589}" type="presParOf" srcId="{235F3B13-EA61-4E24-A5D8-13935FCF1825}" destId="{8D13773F-6376-479A-A7DE-808A6E307867}" srcOrd="7" destOrd="0" presId="urn:microsoft.com/office/officeart/2008/layout/VerticalCurvedList"/>
    <dgm:cxn modelId="{E90E58C8-1486-4381-8894-14763CCB2F5C}" type="presParOf" srcId="{235F3B13-EA61-4E24-A5D8-13935FCF1825}" destId="{CF64BFD4-4903-4CDD-8E33-F2F453A7DE55}" srcOrd="8" destOrd="0" presId="urn:microsoft.com/office/officeart/2008/layout/VerticalCurvedList"/>
    <dgm:cxn modelId="{494C9AD4-96F0-4291-B35C-E4F5852CF042}" type="presParOf" srcId="{CF64BFD4-4903-4CDD-8E33-F2F453A7DE55}" destId="{D32364D3-537F-41E9-9603-50937DD3BBBA}" srcOrd="0" destOrd="0" presId="urn:microsoft.com/office/officeart/2008/layout/VerticalCurvedList"/>
    <dgm:cxn modelId="{1031AC8D-3236-4F7C-894D-5E2BF2FA3250}" type="presParOf" srcId="{235F3B13-EA61-4E24-A5D8-13935FCF1825}" destId="{FEFED2C5-E448-4B4E-877A-BFB22A92777D}" srcOrd="9" destOrd="0" presId="urn:microsoft.com/office/officeart/2008/layout/VerticalCurvedList"/>
    <dgm:cxn modelId="{2B838529-0BAE-467B-B0A7-BF73EC873790}" type="presParOf" srcId="{235F3B13-EA61-4E24-A5D8-13935FCF1825}" destId="{5A4A1883-71C8-4F02-B733-B15184C3D7F6}" srcOrd="10" destOrd="0" presId="urn:microsoft.com/office/officeart/2008/layout/VerticalCurvedList"/>
    <dgm:cxn modelId="{F1E85987-9161-406A-AACC-23D9C8EE2680}" type="presParOf" srcId="{5A4A1883-71C8-4F02-B733-B15184C3D7F6}" destId="{9DC55F97-C8D8-4BFA-B1D3-E6308DCCE0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B090A-583A-4391-B782-61BA4AB59F16}">
      <dsp:nvSpPr>
        <dsp:cNvPr id="0" name=""/>
        <dsp:cNvSpPr/>
      </dsp:nvSpPr>
      <dsp:spPr>
        <a:xfrm>
          <a:off x="713895" y="954705"/>
          <a:ext cx="2679020" cy="882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900" kern="1200" dirty="0" smtClean="0"/>
            <a:t>Interconectividad y Asocios en torno a interés comunes </a:t>
          </a:r>
          <a:endParaRPr lang="es-HN" sz="1900" kern="1200" dirty="0"/>
        </a:p>
      </dsp:txBody>
      <dsp:txXfrm>
        <a:off x="713895" y="954705"/>
        <a:ext cx="2679020" cy="882859"/>
      </dsp:txXfrm>
    </dsp:sp>
    <dsp:sp modelId="{F185DFF5-BC58-42B3-9260-FC7A0CB6299C}">
      <dsp:nvSpPr>
        <dsp:cNvPr id="0" name=""/>
        <dsp:cNvSpPr/>
      </dsp:nvSpPr>
      <dsp:spPr>
        <a:xfrm>
          <a:off x="0" y="2816351"/>
          <a:ext cx="2679020" cy="1654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300" kern="1200" dirty="0" smtClean="0"/>
            <a:t>1. Desarrollo de Proyectos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300" kern="1200" dirty="0" smtClean="0"/>
            <a:t>2. Intercambio de conocimientos </a:t>
          </a:r>
          <a:endParaRPr lang="es-HN" sz="2300" kern="1200" dirty="0"/>
        </a:p>
      </dsp:txBody>
      <dsp:txXfrm>
        <a:off x="0" y="2816351"/>
        <a:ext cx="2679020" cy="1654047"/>
      </dsp:txXfrm>
    </dsp:sp>
    <dsp:sp modelId="{F51F206F-0278-4015-A49A-2D71FEA8016F}">
      <dsp:nvSpPr>
        <dsp:cNvPr id="0" name=""/>
        <dsp:cNvSpPr/>
      </dsp:nvSpPr>
      <dsp:spPr>
        <a:xfrm>
          <a:off x="710851" y="686194"/>
          <a:ext cx="213103" cy="213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4E985-A73E-458F-A3CB-32EFE60EDC04}">
      <dsp:nvSpPr>
        <dsp:cNvPr id="0" name=""/>
        <dsp:cNvSpPr/>
      </dsp:nvSpPr>
      <dsp:spPr>
        <a:xfrm>
          <a:off x="860024" y="387849"/>
          <a:ext cx="213103" cy="2131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7654A-1670-4B8E-BD22-8536B4352B6D}">
      <dsp:nvSpPr>
        <dsp:cNvPr id="0" name=""/>
        <dsp:cNvSpPr/>
      </dsp:nvSpPr>
      <dsp:spPr>
        <a:xfrm>
          <a:off x="1218038" y="447518"/>
          <a:ext cx="334877" cy="3348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3A6BF-8A41-49E3-9B06-F2C924B7765B}">
      <dsp:nvSpPr>
        <dsp:cNvPr id="0" name=""/>
        <dsp:cNvSpPr/>
      </dsp:nvSpPr>
      <dsp:spPr>
        <a:xfrm>
          <a:off x="1516384" y="119338"/>
          <a:ext cx="213103" cy="2131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CA4EC-828B-47A2-BCCD-5D654DDE5148}">
      <dsp:nvSpPr>
        <dsp:cNvPr id="0" name=""/>
        <dsp:cNvSpPr/>
      </dsp:nvSpPr>
      <dsp:spPr>
        <a:xfrm>
          <a:off x="1904233" y="0"/>
          <a:ext cx="213103" cy="2131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4BFEA-EC96-4B5D-845F-3FF29BF10582}">
      <dsp:nvSpPr>
        <dsp:cNvPr id="0" name=""/>
        <dsp:cNvSpPr/>
      </dsp:nvSpPr>
      <dsp:spPr>
        <a:xfrm>
          <a:off x="2381586" y="208841"/>
          <a:ext cx="213103" cy="213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D5021-9DB8-44FA-AB89-F22C5C34CBC9}">
      <dsp:nvSpPr>
        <dsp:cNvPr id="0" name=""/>
        <dsp:cNvSpPr/>
      </dsp:nvSpPr>
      <dsp:spPr>
        <a:xfrm>
          <a:off x="2679931" y="358014"/>
          <a:ext cx="334877" cy="3348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8A009-747A-4DE8-94D4-157A2849DF66}">
      <dsp:nvSpPr>
        <dsp:cNvPr id="0" name=""/>
        <dsp:cNvSpPr/>
      </dsp:nvSpPr>
      <dsp:spPr>
        <a:xfrm>
          <a:off x="3097615" y="686194"/>
          <a:ext cx="213103" cy="2131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96A72-0D74-491B-A07B-04CFA7F5EE91}">
      <dsp:nvSpPr>
        <dsp:cNvPr id="0" name=""/>
        <dsp:cNvSpPr/>
      </dsp:nvSpPr>
      <dsp:spPr>
        <a:xfrm>
          <a:off x="3276622" y="1014374"/>
          <a:ext cx="213103" cy="2131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5E786-4E29-498D-997A-ADE0520175FF}">
      <dsp:nvSpPr>
        <dsp:cNvPr id="0" name=""/>
        <dsp:cNvSpPr/>
      </dsp:nvSpPr>
      <dsp:spPr>
        <a:xfrm>
          <a:off x="1725226" y="387849"/>
          <a:ext cx="547981" cy="5479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44990-A14F-4254-A8E1-DD1C0602EBC2}">
      <dsp:nvSpPr>
        <dsp:cNvPr id="0" name=""/>
        <dsp:cNvSpPr/>
      </dsp:nvSpPr>
      <dsp:spPr>
        <a:xfrm>
          <a:off x="561678" y="1521561"/>
          <a:ext cx="213103" cy="213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DC885-BB59-4FE9-9005-9E202DAE54E3}">
      <dsp:nvSpPr>
        <dsp:cNvPr id="0" name=""/>
        <dsp:cNvSpPr/>
      </dsp:nvSpPr>
      <dsp:spPr>
        <a:xfrm>
          <a:off x="740686" y="1790072"/>
          <a:ext cx="334877" cy="3348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3466F-2A58-482D-A8C3-1EEBCE9E6331}">
      <dsp:nvSpPr>
        <dsp:cNvPr id="0" name=""/>
        <dsp:cNvSpPr/>
      </dsp:nvSpPr>
      <dsp:spPr>
        <a:xfrm>
          <a:off x="1188204" y="2028749"/>
          <a:ext cx="487094" cy="4870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99C81-C671-4717-A0A2-48443F5E0237}">
      <dsp:nvSpPr>
        <dsp:cNvPr id="0" name=""/>
        <dsp:cNvSpPr/>
      </dsp:nvSpPr>
      <dsp:spPr>
        <a:xfrm>
          <a:off x="1814729" y="2416598"/>
          <a:ext cx="213103" cy="2131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12825-F7A0-4A2E-8AEE-E4D409A47454}">
      <dsp:nvSpPr>
        <dsp:cNvPr id="0" name=""/>
        <dsp:cNvSpPr/>
      </dsp:nvSpPr>
      <dsp:spPr>
        <a:xfrm>
          <a:off x="1934068" y="2028749"/>
          <a:ext cx="334877" cy="3348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394A7-9C81-41B6-8812-BCB6DAAEF0A0}">
      <dsp:nvSpPr>
        <dsp:cNvPr id="0" name=""/>
        <dsp:cNvSpPr/>
      </dsp:nvSpPr>
      <dsp:spPr>
        <a:xfrm>
          <a:off x="2232413" y="2446433"/>
          <a:ext cx="213103" cy="213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0B51F-066B-48B5-814F-FDCF3E451FAE}">
      <dsp:nvSpPr>
        <dsp:cNvPr id="0" name=""/>
        <dsp:cNvSpPr/>
      </dsp:nvSpPr>
      <dsp:spPr>
        <a:xfrm>
          <a:off x="2500924" y="1969080"/>
          <a:ext cx="487094" cy="4870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36918-1182-4CAB-BE72-98109A242F0E}">
      <dsp:nvSpPr>
        <dsp:cNvPr id="0" name=""/>
        <dsp:cNvSpPr/>
      </dsp:nvSpPr>
      <dsp:spPr>
        <a:xfrm>
          <a:off x="3157284" y="1849742"/>
          <a:ext cx="334877" cy="3348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53536-EE15-4FA4-A143-872D44EBDE2B}">
      <dsp:nvSpPr>
        <dsp:cNvPr id="0" name=""/>
        <dsp:cNvSpPr/>
      </dsp:nvSpPr>
      <dsp:spPr>
        <a:xfrm>
          <a:off x="3492162" y="447022"/>
          <a:ext cx="983487" cy="1877585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4BB7C-066A-403D-8A06-8AC3A90E692A}">
      <dsp:nvSpPr>
        <dsp:cNvPr id="0" name=""/>
        <dsp:cNvSpPr/>
      </dsp:nvSpPr>
      <dsp:spPr>
        <a:xfrm>
          <a:off x="4296833" y="447022"/>
          <a:ext cx="983487" cy="1877585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22F8A-4D04-44CA-9EFA-51185CBA350E}">
      <dsp:nvSpPr>
        <dsp:cNvPr id="0" name=""/>
        <dsp:cNvSpPr/>
      </dsp:nvSpPr>
      <dsp:spPr>
        <a:xfrm>
          <a:off x="5755807" y="283339"/>
          <a:ext cx="2279903" cy="22799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900" kern="1200" dirty="0" smtClean="0"/>
            <a:t>REDES ACADEMICAS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900" kern="1200" dirty="0" smtClean="0"/>
            <a:t>Suponen Fortaleza Institucional </a:t>
          </a:r>
          <a:endParaRPr lang="es-HN" sz="1900" kern="1200" dirty="0"/>
        </a:p>
      </dsp:txBody>
      <dsp:txXfrm>
        <a:off x="6089691" y="617223"/>
        <a:ext cx="1612135" cy="1612135"/>
      </dsp:txXfrm>
    </dsp:sp>
    <dsp:sp modelId="{E86CDD37-C1CF-499B-9CA4-C0352C4559F7}">
      <dsp:nvSpPr>
        <dsp:cNvPr id="0" name=""/>
        <dsp:cNvSpPr/>
      </dsp:nvSpPr>
      <dsp:spPr>
        <a:xfrm>
          <a:off x="2758372" y="2816351"/>
          <a:ext cx="2682239" cy="1654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300" kern="1200" dirty="0" smtClean="0"/>
            <a:t>3. Incremento de fortalezas y oportunidad de potenciar debilidades</a:t>
          </a:r>
          <a:endParaRPr lang="es-HN" sz="2300" kern="1200" dirty="0"/>
        </a:p>
      </dsp:txBody>
      <dsp:txXfrm>
        <a:off x="2758372" y="2816351"/>
        <a:ext cx="2682239" cy="1654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83B75-B07F-4894-B2F8-08EEBAFFC7E5}">
      <dsp:nvSpPr>
        <dsp:cNvPr id="0" name=""/>
        <dsp:cNvSpPr/>
      </dsp:nvSpPr>
      <dsp:spPr>
        <a:xfrm>
          <a:off x="765810" y="0"/>
          <a:ext cx="7589518" cy="47434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899FD-BC02-432A-9477-BA88157DE2BE}">
      <dsp:nvSpPr>
        <dsp:cNvPr id="0" name=""/>
        <dsp:cNvSpPr/>
      </dsp:nvSpPr>
      <dsp:spPr>
        <a:xfrm>
          <a:off x="1729679" y="3273928"/>
          <a:ext cx="197327" cy="197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3074B-346E-49D6-8143-E5576A9A26F9}">
      <dsp:nvSpPr>
        <dsp:cNvPr id="0" name=""/>
        <dsp:cNvSpPr/>
      </dsp:nvSpPr>
      <dsp:spPr>
        <a:xfrm>
          <a:off x="1828343" y="3372592"/>
          <a:ext cx="1768357" cy="137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6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kern="1200" dirty="0" smtClean="0"/>
            <a:t>Flexibilidad Operacional </a:t>
          </a:r>
          <a:endParaRPr lang="es-HN" sz="2400" kern="1200" dirty="0"/>
        </a:p>
      </dsp:txBody>
      <dsp:txXfrm>
        <a:off x="1828343" y="3372592"/>
        <a:ext cx="1768357" cy="1370856"/>
      </dsp:txXfrm>
    </dsp:sp>
    <dsp:sp modelId="{EFE2B546-F6DC-47CE-B3A7-044114275BDF}">
      <dsp:nvSpPr>
        <dsp:cNvPr id="0" name=""/>
        <dsp:cNvSpPr/>
      </dsp:nvSpPr>
      <dsp:spPr>
        <a:xfrm>
          <a:off x="3471474" y="1984659"/>
          <a:ext cx="356707" cy="356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3D784-67AC-4E7D-8DAB-8B24C4EB2C69}">
      <dsp:nvSpPr>
        <dsp:cNvPr id="0" name=""/>
        <dsp:cNvSpPr/>
      </dsp:nvSpPr>
      <dsp:spPr>
        <a:xfrm>
          <a:off x="3391896" y="2163012"/>
          <a:ext cx="2337347" cy="2580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12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300" kern="1200" dirty="0" smtClean="0"/>
            <a:t>Trabajo en equipos multi e interdisciplinario </a:t>
          </a:r>
          <a:endParaRPr lang="es-HN" sz="2300" kern="1200" dirty="0"/>
        </a:p>
      </dsp:txBody>
      <dsp:txXfrm>
        <a:off x="3391896" y="2163012"/>
        <a:ext cx="2337347" cy="2580436"/>
      </dsp:txXfrm>
    </dsp:sp>
    <dsp:sp modelId="{E1D4E973-5687-4C60-B65D-717EAF06A715}">
      <dsp:nvSpPr>
        <dsp:cNvPr id="0" name=""/>
        <dsp:cNvSpPr/>
      </dsp:nvSpPr>
      <dsp:spPr>
        <a:xfrm>
          <a:off x="5566181" y="1200092"/>
          <a:ext cx="493318" cy="493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4A07B-1C16-4622-BEA9-A0CBE10BF2BD}">
      <dsp:nvSpPr>
        <dsp:cNvPr id="0" name=""/>
        <dsp:cNvSpPr/>
      </dsp:nvSpPr>
      <dsp:spPr>
        <a:xfrm>
          <a:off x="5467732" y="1446751"/>
          <a:ext cx="2511699" cy="3296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399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300" kern="1200" dirty="0" smtClean="0"/>
            <a:t>Promueve/facilita  la inclusión multicultural</a:t>
          </a:r>
          <a:endParaRPr lang="es-HN" sz="2300" kern="1200" dirty="0"/>
        </a:p>
      </dsp:txBody>
      <dsp:txXfrm>
        <a:off x="5467732" y="1446751"/>
        <a:ext cx="2511699" cy="3296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AA9F7-4DA1-4F39-B604-9F553AD09E4D}">
      <dsp:nvSpPr>
        <dsp:cNvPr id="0" name=""/>
        <dsp:cNvSpPr/>
      </dsp:nvSpPr>
      <dsp:spPr>
        <a:xfrm>
          <a:off x="6748" y="200400"/>
          <a:ext cx="2114248" cy="757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kern="1200" noProof="0" dirty="0"/>
            <a:t>Cambio climático </a:t>
          </a:r>
        </a:p>
      </dsp:txBody>
      <dsp:txXfrm>
        <a:off x="6748" y="200400"/>
        <a:ext cx="2114248" cy="504830"/>
      </dsp:txXfrm>
    </dsp:sp>
    <dsp:sp modelId="{324E9020-EE40-4F3D-BD77-5A06F0F12161}">
      <dsp:nvSpPr>
        <dsp:cNvPr id="0" name=""/>
        <dsp:cNvSpPr/>
      </dsp:nvSpPr>
      <dsp:spPr>
        <a:xfrm>
          <a:off x="522742" y="705230"/>
          <a:ext cx="1833216" cy="287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700" kern="1200" noProof="0" dirty="0"/>
            <a:t>INECC – </a:t>
          </a:r>
          <a:r>
            <a:rPr lang="es-HN" sz="1700" kern="1200" noProof="0" dirty="0" smtClean="0"/>
            <a:t>México </a:t>
          </a:r>
          <a:endParaRPr lang="es-HN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700" kern="1200" noProof="0" dirty="0"/>
            <a:t>Nebraska – Lincoln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700" kern="1200" noProof="0" dirty="0"/>
            <a:t>INPE – Brasil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700" kern="1200" noProof="0" dirty="0"/>
            <a:t>Red regional de expertos en ACC y riesgos (CSUCA – COSUDE) </a:t>
          </a:r>
        </a:p>
      </dsp:txBody>
      <dsp:txXfrm>
        <a:off x="576435" y="758923"/>
        <a:ext cx="1725830" cy="2769014"/>
      </dsp:txXfrm>
    </dsp:sp>
    <dsp:sp modelId="{29D0C34E-B9E6-4BB1-8D57-E5FFF25D6D80}">
      <dsp:nvSpPr>
        <dsp:cNvPr id="0" name=""/>
        <dsp:cNvSpPr/>
      </dsp:nvSpPr>
      <dsp:spPr>
        <a:xfrm>
          <a:off x="2363777" y="224606"/>
          <a:ext cx="514693" cy="4564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1400" kern="1200" noProof="0" dirty="0"/>
        </a:p>
      </dsp:txBody>
      <dsp:txXfrm>
        <a:off x="2363777" y="315889"/>
        <a:ext cx="377768" cy="273851"/>
      </dsp:txXfrm>
    </dsp:sp>
    <dsp:sp modelId="{4084D2A4-AFF3-43D6-B5E3-1DBA6AE316CA}">
      <dsp:nvSpPr>
        <dsp:cNvPr id="0" name=""/>
        <dsp:cNvSpPr/>
      </dsp:nvSpPr>
      <dsp:spPr>
        <a:xfrm>
          <a:off x="3092117" y="200400"/>
          <a:ext cx="1833216" cy="757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kern="1200" noProof="0" dirty="0"/>
            <a:t>Sequía </a:t>
          </a:r>
        </a:p>
      </dsp:txBody>
      <dsp:txXfrm>
        <a:off x="3092117" y="200400"/>
        <a:ext cx="1833216" cy="504830"/>
      </dsp:txXfrm>
    </dsp:sp>
    <dsp:sp modelId="{458BFD7A-5A3D-4614-AD6C-01AC5C46756C}">
      <dsp:nvSpPr>
        <dsp:cNvPr id="0" name=""/>
        <dsp:cNvSpPr/>
      </dsp:nvSpPr>
      <dsp:spPr>
        <a:xfrm>
          <a:off x="3467595" y="705230"/>
          <a:ext cx="1833216" cy="287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700" kern="1200" noProof="0" dirty="0"/>
            <a:t>Grupo regional de expertos en sequía (UNESCO, CAZALAC, Euroclima):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700" kern="1200" noProof="0" dirty="0"/>
            <a:t>Publicación 2016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700" kern="1200" noProof="0" dirty="0"/>
            <a:t>Publicación 2018 </a:t>
          </a:r>
        </a:p>
      </dsp:txBody>
      <dsp:txXfrm>
        <a:off x="3521288" y="758923"/>
        <a:ext cx="1725830" cy="2769014"/>
      </dsp:txXfrm>
    </dsp:sp>
    <dsp:sp modelId="{C9E97169-352A-4FBE-AF55-3FD2B34329AC}">
      <dsp:nvSpPr>
        <dsp:cNvPr id="0" name=""/>
        <dsp:cNvSpPr/>
      </dsp:nvSpPr>
      <dsp:spPr>
        <a:xfrm>
          <a:off x="5203242" y="224606"/>
          <a:ext cx="589167" cy="4564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1400" kern="1200" noProof="0" dirty="0"/>
        </a:p>
      </dsp:txBody>
      <dsp:txXfrm>
        <a:off x="5203242" y="315889"/>
        <a:ext cx="452242" cy="273851"/>
      </dsp:txXfrm>
    </dsp:sp>
    <dsp:sp modelId="{D7BA472B-B256-49D8-8FCF-5FCAE0A2DA01}">
      <dsp:nvSpPr>
        <dsp:cNvPr id="0" name=""/>
        <dsp:cNvSpPr/>
      </dsp:nvSpPr>
      <dsp:spPr>
        <a:xfrm>
          <a:off x="6036969" y="200400"/>
          <a:ext cx="2238320" cy="757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kern="1200" noProof="0" dirty="0"/>
            <a:t>Recursos Hídricos </a:t>
          </a:r>
        </a:p>
      </dsp:txBody>
      <dsp:txXfrm>
        <a:off x="6036969" y="200400"/>
        <a:ext cx="2238320" cy="504830"/>
      </dsp:txXfrm>
    </dsp:sp>
    <dsp:sp modelId="{7BEC7DF6-2D4A-40BC-9440-7781EC1A5711}">
      <dsp:nvSpPr>
        <dsp:cNvPr id="0" name=""/>
        <dsp:cNvSpPr/>
      </dsp:nvSpPr>
      <dsp:spPr>
        <a:xfrm>
          <a:off x="6614999" y="705230"/>
          <a:ext cx="1833216" cy="287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700" kern="1200" noProof="0" dirty="0"/>
            <a:t>UNA – Costa Rica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700" kern="1200" noProof="0" dirty="0"/>
            <a:t>USP – Brasil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700" kern="1200" noProof="0" dirty="0"/>
            <a:t>Alicante – España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700" kern="1200" noProof="0" dirty="0"/>
            <a:t>GWP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HN" sz="1700" kern="1200" noProof="0" dirty="0"/>
        </a:p>
      </dsp:txBody>
      <dsp:txXfrm>
        <a:off x="6668692" y="758923"/>
        <a:ext cx="1725830" cy="2769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BB5CC-59D4-4BCB-A341-374C056CFC27}">
      <dsp:nvSpPr>
        <dsp:cNvPr id="0" name=""/>
        <dsp:cNvSpPr/>
      </dsp:nvSpPr>
      <dsp:spPr>
        <a:xfrm>
          <a:off x="1333081" y="1498"/>
          <a:ext cx="2673268" cy="13529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 smtClean="0"/>
            <a:t>Gestión Riesgo: </a:t>
          </a:r>
          <a:r>
            <a:rPr lang="es-HN" sz="1800" kern="1200" dirty="0" smtClean="0"/>
            <a:t>Mapeo Mov. Masa/ Monitoreo Sísmico  </a:t>
          </a:r>
          <a:endParaRPr lang="es-HN" sz="1800" kern="1200" dirty="0"/>
        </a:p>
      </dsp:txBody>
      <dsp:txXfrm>
        <a:off x="1724572" y="199629"/>
        <a:ext cx="1890286" cy="956661"/>
      </dsp:txXfrm>
    </dsp:sp>
    <dsp:sp modelId="{B1DB7842-2039-43AE-87D3-DBF6CAAED02A}">
      <dsp:nvSpPr>
        <dsp:cNvPr id="0" name=""/>
        <dsp:cNvSpPr/>
      </dsp:nvSpPr>
      <dsp:spPr>
        <a:xfrm>
          <a:off x="2277368" y="1464279"/>
          <a:ext cx="784695" cy="78469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1300" kern="1200" dirty="0"/>
        </a:p>
      </dsp:txBody>
      <dsp:txXfrm>
        <a:off x="2381379" y="1764346"/>
        <a:ext cx="576673" cy="184561"/>
      </dsp:txXfrm>
    </dsp:sp>
    <dsp:sp modelId="{29BBCE36-B466-4E74-8F35-08DC6167292D}">
      <dsp:nvSpPr>
        <dsp:cNvPr id="0" name=""/>
        <dsp:cNvSpPr/>
      </dsp:nvSpPr>
      <dsp:spPr>
        <a:xfrm>
          <a:off x="575383" y="2358832"/>
          <a:ext cx="4188664" cy="17036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 smtClean="0"/>
            <a:t>Sismología: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kern="1200" dirty="0" smtClean="0"/>
            <a:t>Mapa Sismotectónico 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kern="1200" dirty="0" smtClean="0"/>
            <a:t>Mapa Macrosísmico 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kern="1200" dirty="0" smtClean="0"/>
            <a:t>Red Estaciones        Observatorio Sismo tectónico </a:t>
          </a:r>
          <a:endParaRPr lang="es-HN" sz="1800" kern="1200" dirty="0"/>
        </a:p>
      </dsp:txBody>
      <dsp:txXfrm>
        <a:off x="1188799" y="2608328"/>
        <a:ext cx="2961832" cy="1204676"/>
      </dsp:txXfrm>
    </dsp:sp>
    <dsp:sp modelId="{1A3FBA18-E332-41E4-A358-3C74821838EC}">
      <dsp:nvSpPr>
        <dsp:cNvPr id="0" name=""/>
        <dsp:cNvSpPr/>
      </dsp:nvSpPr>
      <dsp:spPr>
        <a:xfrm>
          <a:off x="4966987" y="1780356"/>
          <a:ext cx="430229" cy="503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1400" kern="1200" dirty="0"/>
        </a:p>
      </dsp:txBody>
      <dsp:txXfrm>
        <a:off x="4966987" y="1881013"/>
        <a:ext cx="301160" cy="301973"/>
      </dsp:txXfrm>
    </dsp:sp>
    <dsp:sp modelId="{E5423FE2-4762-4805-8E78-1E2E63723804}">
      <dsp:nvSpPr>
        <dsp:cNvPr id="0" name=""/>
        <dsp:cNvSpPr/>
      </dsp:nvSpPr>
      <dsp:spPr>
        <a:xfrm>
          <a:off x="5575802" y="750821"/>
          <a:ext cx="2348161" cy="25623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4200" kern="1200" dirty="0" smtClean="0"/>
            <a:t>RIESCA</a:t>
          </a:r>
          <a:endParaRPr lang="es-HN" sz="4200" kern="1200" dirty="0"/>
        </a:p>
      </dsp:txBody>
      <dsp:txXfrm>
        <a:off x="5919682" y="1126069"/>
        <a:ext cx="1660401" cy="1811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A2AAE-5930-49C6-AC7B-FE73920DE58A}">
      <dsp:nvSpPr>
        <dsp:cNvPr id="0" name=""/>
        <dsp:cNvSpPr/>
      </dsp:nvSpPr>
      <dsp:spPr>
        <a:xfrm>
          <a:off x="1121535" y="0"/>
          <a:ext cx="3441197" cy="12115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i="0" kern="1200" dirty="0" smtClean="0"/>
            <a:t>Alliance for Middle América Seismology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i="0" kern="1200" dirty="0" smtClean="0"/>
            <a:t>AL</a:t>
          </a:r>
          <a:r>
            <a:rPr lang="es-HN" sz="2000" b="1" kern="1200" dirty="0" smtClean="0"/>
            <a:t>MAS </a:t>
          </a:r>
          <a:endParaRPr lang="es-HN" sz="2000" b="1" kern="1200" dirty="0"/>
        </a:p>
      </dsp:txBody>
      <dsp:txXfrm>
        <a:off x="1157021" y="35486"/>
        <a:ext cx="3370225" cy="1140608"/>
      </dsp:txXfrm>
    </dsp:sp>
    <dsp:sp modelId="{0CD7E626-20A4-4FF1-9856-4F0FFC038D15}">
      <dsp:nvSpPr>
        <dsp:cNvPr id="0" name=""/>
        <dsp:cNvSpPr/>
      </dsp:nvSpPr>
      <dsp:spPr>
        <a:xfrm>
          <a:off x="4901820" y="0"/>
          <a:ext cx="2180844" cy="121158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i="0" kern="1200" dirty="0" smtClean="0"/>
            <a:t>International Consourtium on Landslides ICL </a:t>
          </a:r>
          <a:endParaRPr lang="es-HN" sz="2000" b="1" i="0" kern="1200" dirty="0"/>
        </a:p>
      </dsp:txBody>
      <dsp:txXfrm>
        <a:off x="4937306" y="35486"/>
        <a:ext cx="2109872" cy="1140608"/>
      </dsp:txXfrm>
    </dsp:sp>
    <dsp:sp modelId="{BE48848B-E863-4C52-B276-37D1AF0C932C}">
      <dsp:nvSpPr>
        <dsp:cNvPr id="0" name=""/>
        <dsp:cNvSpPr/>
      </dsp:nvSpPr>
      <dsp:spPr>
        <a:xfrm>
          <a:off x="3647757" y="5149215"/>
          <a:ext cx="908685" cy="908685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CA963-B207-448A-9770-1251016C6712}">
      <dsp:nvSpPr>
        <dsp:cNvPr id="0" name=""/>
        <dsp:cNvSpPr/>
      </dsp:nvSpPr>
      <dsp:spPr>
        <a:xfrm rot="240000">
          <a:off x="1375212" y="4759833"/>
          <a:ext cx="5453775" cy="38136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3B00C-AC5F-4C1F-B53D-7E69B106B220}">
      <dsp:nvSpPr>
        <dsp:cNvPr id="0" name=""/>
        <dsp:cNvSpPr/>
      </dsp:nvSpPr>
      <dsp:spPr>
        <a:xfrm rot="240000">
          <a:off x="4649730" y="3806326"/>
          <a:ext cx="2176004" cy="1013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kern="1200" dirty="0" smtClean="0"/>
            <a:t>Publicaciones de Investigaciones </a:t>
          </a:r>
          <a:endParaRPr lang="es-HN" sz="1800" kern="1200" dirty="0"/>
        </a:p>
      </dsp:txBody>
      <dsp:txXfrm>
        <a:off x="4699219" y="3855815"/>
        <a:ext cx="2077026" cy="914817"/>
      </dsp:txXfrm>
    </dsp:sp>
    <dsp:sp modelId="{1731ACC1-B18C-4ABF-BFDD-2EDD0733078C}">
      <dsp:nvSpPr>
        <dsp:cNvPr id="0" name=""/>
        <dsp:cNvSpPr/>
      </dsp:nvSpPr>
      <dsp:spPr>
        <a:xfrm rot="240000">
          <a:off x="4728483" y="2715904"/>
          <a:ext cx="2176004" cy="10137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kern="1200" dirty="0" smtClean="0"/>
            <a:t>Conferencia Mundial Anual +50 Países </a:t>
          </a:r>
          <a:endParaRPr lang="es-HN" sz="1800" kern="1200" dirty="0"/>
        </a:p>
      </dsp:txBody>
      <dsp:txXfrm>
        <a:off x="4777972" y="2765393"/>
        <a:ext cx="2077026" cy="914817"/>
      </dsp:txXfrm>
    </dsp:sp>
    <dsp:sp modelId="{00EE319F-6A2E-4A87-88BF-3E87289BF7B1}">
      <dsp:nvSpPr>
        <dsp:cNvPr id="0" name=""/>
        <dsp:cNvSpPr/>
      </dsp:nvSpPr>
      <dsp:spPr>
        <a:xfrm rot="240000">
          <a:off x="4807235" y="1649714"/>
          <a:ext cx="2176004" cy="10137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kern="1200" dirty="0" smtClean="0"/>
            <a:t>Programa Internacional Investigación </a:t>
          </a:r>
          <a:endParaRPr lang="es-HN" sz="1800" kern="1200" dirty="0"/>
        </a:p>
      </dsp:txBody>
      <dsp:txXfrm>
        <a:off x="4856724" y="1699203"/>
        <a:ext cx="2077026" cy="914817"/>
      </dsp:txXfrm>
    </dsp:sp>
    <dsp:sp modelId="{36363B2E-8C4C-47A2-BF16-46CCA6D705BF}">
      <dsp:nvSpPr>
        <dsp:cNvPr id="0" name=""/>
        <dsp:cNvSpPr/>
      </dsp:nvSpPr>
      <dsp:spPr>
        <a:xfrm rot="240000">
          <a:off x="1529912" y="3588242"/>
          <a:ext cx="2176004" cy="10137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kern="1200" dirty="0" smtClean="0"/>
            <a:t>Redes Monitoreo </a:t>
          </a:r>
          <a:endParaRPr lang="es-HN" sz="1800" kern="1200" dirty="0"/>
        </a:p>
      </dsp:txBody>
      <dsp:txXfrm>
        <a:off x="1579401" y="3637731"/>
        <a:ext cx="2077026" cy="914817"/>
      </dsp:txXfrm>
    </dsp:sp>
    <dsp:sp modelId="{A0BF345C-47B7-4B25-952F-35EC2F0181B2}">
      <dsp:nvSpPr>
        <dsp:cNvPr id="0" name=""/>
        <dsp:cNvSpPr/>
      </dsp:nvSpPr>
      <dsp:spPr>
        <a:xfrm rot="240000">
          <a:off x="1608664" y="2497820"/>
          <a:ext cx="2176004" cy="10137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kern="1200" dirty="0" smtClean="0"/>
            <a:t>Respuesta de Sitio </a:t>
          </a:r>
          <a:endParaRPr lang="es-HN" sz="1800" kern="1200" dirty="0"/>
        </a:p>
      </dsp:txBody>
      <dsp:txXfrm>
        <a:off x="1658153" y="2547309"/>
        <a:ext cx="2077026" cy="9148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BC9B6-5A24-4FA8-A46C-240BC474D204}">
      <dsp:nvSpPr>
        <dsp:cNvPr id="0" name=""/>
        <dsp:cNvSpPr/>
      </dsp:nvSpPr>
      <dsp:spPr>
        <a:xfrm rot="5400000">
          <a:off x="770575" y="-199"/>
          <a:ext cx="2602462" cy="260286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A69CB-50BE-47E3-BE1A-6476F974B6AA}">
      <dsp:nvSpPr>
        <dsp:cNvPr id="0" name=""/>
        <dsp:cNvSpPr/>
      </dsp:nvSpPr>
      <dsp:spPr>
        <a:xfrm rot="16200000">
          <a:off x="3449043" y="-199"/>
          <a:ext cx="2602462" cy="260286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FBE56-27B7-45DB-ACAE-691AAECD6AA8}">
      <dsp:nvSpPr>
        <dsp:cNvPr id="0" name=""/>
        <dsp:cNvSpPr/>
      </dsp:nvSpPr>
      <dsp:spPr>
        <a:xfrm>
          <a:off x="3756776" y="2260640"/>
          <a:ext cx="1975970" cy="52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2400" kern="1200" dirty="0"/>
        </a:p>
      </dsp:txBody>
      <dsp:txXfrm>
        <a:off x="3756776" y="2260640"/>
        <a:ext cx="1975970" cy="520659"/>
      </dsp:txXfrm>
    </dsp:sp>
    <dsp:sp modelId="{84B36D86-5F00-40F1-BB5B-925F271AF16A}">
      <dsp:nvSpPr>
        <dsp:cNvPr id="0" name=""/>
        <dsp:cNvSpPr/>
      </dsp:nvSpPr>
      <dsp:spPr>
        <a:xfrm rot="5400000">
          <a:off x="3365562" y="-199"/>
          <a:ext cx="2602462" cy="260286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47AB6-35BE-4C74-B625-8EB70DE27669}">
      <dsp:nvSpPr>
        <dsp:cNvPr id="0" name=""/>
        <dsp:cNvSpPr/>
      </dsp:nvSpPr>
      <dsp:spPr>
        <a:xfrm rot="16200000">
          <a:off x="6043242" y="-199"/>
          <a:ext cx="2602462" cy="260286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84D52-A1BF-491D-93BD-726B0E134EC1}">
      <dsp:nvSpPr>
        <dsp:cNvPr id="0" name=""/>
        <dsp:cNvSpPr/>
      </dsp:nvSpPr>
      <dsp:spPr>
        <a:xfrm>
          <a:off x="6161175" y="2260640"/>
          <a:ext cx="1975970" cy="52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kern="1200" dirty="0" smtClean="0"/>
            <a:t>19 miembros </a:t>
          </a:r>
          <a:endParaRPr lang="es-HN" sz="2400" kern="1200" dirty="0"/>
        </a:p>
      </dsp:txBody>
      <dsp:txXfrm>
        <a:off x="6161175" y="2260640"/>
        <a:ext cx="1975970" cy="520659"/>
      </dsp:txXfrm>
    </dsp:sp>
    <dsp:sp modelId="{9CA60A22-C9AA-4977-8034-1B37D98A1BF4}">
      <dsp:nvSpPr>
        <dsp:cNvPr id="0" name=""/>
        <dsp:cNvSpPr/>
      </dsp:nvSpPr>
      <dsp:spPr>
        <a:xfrm>
          <a:off x="3805926" y="429710"/>
          <a:ext cx="1826479" cy="182647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kern="1200" dirty="0" smtClean="0"/>
            <a:t>Declaración de Manizales </a:t>
          </a:r>
          <a:endParaRPr lang="es-HN" sz="1800" kern="1200" dirty="0"/>
        </a:p>
      </dsp:txBody>
      <dsp:txXfrm>
        <a:off x="4171222" y="612358"/>
        <a:ext cx="1095887" cy="1461183"/>
      </dsp:txXfrm>
    </dsp:sp>
    <dsp:sp modelId="{90578586-6E8D-4BBE-98AE-1F87F03F9F3E}">
      <dsp:nvSpPr>
        <dsp:cNvPr id="0" name=""/>
        <dsp:cNvSpPr/>
      </dsp:nvSpPr>
      <dsp:spPr>
        <a:xfrm>
          <a:off x="1457502" y="322352"/>
          <a:ext cx="871685" cy="871580"/>
        </a:xfrm>
        <a:prstGeom prst="ellipse">
          <a:avLst/>
        </a:prstGeom>
        <a:solidFill>
          <a:schemeClr val="accent4">
            <a:alpha val="50000"/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700" b="1" kern="1200" dirty="0" smtClean="0"/>
            <a:t>2006</a:t>
          </a:r>
          <a:endParaRPr lang="es-HN" sz="1700" b="1" kern="1200" dirty="0"/>
        </a:p>
      </dsp:txBody>
      <dsp:txXfrm>
        <a:off x="1585157" y="449992"/>
        <a:ext cx="616375" cy="616300"/>
      </dsp:txXfrm>
    </dsp:sp>
    <dsp:sp modelId="{F528B08E-ABC7-4EE1-A380-617CA5174EE4}">
      <dsp:nvSpPr>
        <dsp:cNvPr id="0" name=""/>
        <dsp:cNvSpPr/>
      </dsp:nvSpPr>
      <dsp:spPr>
        <a:xfrm>
          <a:off x="1136073" y="1051022"/>
          <a:ext cx="427996" cy="427958"/>
        </a:xfrm>
        <a:prstGeom prst="ellipse">
          <a:avLst/>
        </a:prstGeom>
        <a:solidFill>
          <a:schemeClr val="accent4">
            <a:alpha val="50000"/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3817B6-8A06-44E3-8D55-5A0EA9FCC1F5}">
      <dsp:nvSpPr>
        <dsp:cNvPr id="0" name=""/>
        <dsp:cNvSpPr/>
      </dsp:nvSpPr>
      <dsp:spPr>
        <a:xfrm>
          <a:off x="2400578" y="493884"/>
          <a:ext cx="249003" cy="249078"/>
        </a:xfrm>
        <a:prstGeom prst="ellipse">
          <a:avLst/>
        </a:prstGeom>
        <a:solidFill>
          <a:schemeClr val="accent4">
            <a:alpha val="50000"/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AE3CAF-E6F8-4AB6-888A-FCC68964AF9B}">
      <dsp:nvSpPr>
        <dsp:cNvPr id="0" name=""/>
        <dsp:cNvSpPr/>
      </dsp:nvSpPr>
      <dsp:spPr>
        <a:xfrm>
          <a:off x="1618063" y="1082157"/>
          <a:ext cx="1613141" cy="871580"/>
        </a:xfrm>
        <a:prstGeom prst="ellipse">
          <a:avLst/>
        </a:prstGeom>
        <a:solidFill>
          <a:schemeClr val="accent4">
            <a:alpha val="50000"/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700" b="1" kern="1200" dirty="0" smtClean="0"/>
            <a:t>Manizales </a:t>
          </a:r>
          <a:endParaRPr lang="es-HN" sz="1700" b="1" kern="1200" dirty="0"/>
        </a:p>
      </dsp:txBody>
      <dsp:txXfrm>
        <a:off x="1854302" y="1209797"/>
        <a:ext cx="1140663" cy="616300"/>
      </dsp:txXfrm>
    </dsp:sp>
    <dsp:sp modelId="{A5086B3A-5D04-4363-927D-A4965FB52613}">
      <dsp:nvSpPr>
        <dsp:cNvPr id="0" name=""/>
        <dsp:cNvSpPr/>
      </dsp:nvSpPr>
      <dsp:spPr>
        <a:xfrm>
          <a:off x="2080012" y="2007112"/>
          <a:ext cx="249003" cy="249078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7D4520-256E-4D64-94FF-C9FDFDA239D3}">
      <dsp:nvSpPr>
        <dsp:cNvPr id="0" name=""/>
        <dsp:cNvSpPr/>
      </dsp:nvSpPr>
      <dsp:spPr>
        <a:xfrm>
          <a:off x="6385628" y="537903"/>
          <a:ext cx="1519977" cy="15197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kern="1200" dirty="0" smtClean="0"/>
            <a:t>Capitulo Honduras 2016</a:t>
          </a:r>
          <a:endParaRPr lang="es-HN" sz="1800" kern="1200" dirty="0"/>
        </a:p>
      </dsp:txBody>
      <dsp:txXfrm>
        <a:off x="6608223" y="760458"/>
        <a:ext cx="1074787" cy="1074592"/>
      </dsp:txXfrm>
    </dsp:sp>
    <dsp:sp modelId="{563B1172-7E50-4F75-960C-9E1127760B61}">
      <dsp:nvSpPr>
        <dsp:cNvPr id="0" name=""/>
        <dsp:cNvSpPr/>
      </dsp:nvSpPr>
      <dsp:spPr>
        <a:xfrm>
          <a:off x="612395" y="2260640"/>
          <a:ext cx="3270072" cy="52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 smtClean="0"/>
            <a:t>Admón.. Publica y Rol de las Universidades RRD </a:t>
          </a:r>
          <a:endParaRPr lang="es-HN" sz="1800" b="1" kern="1200" dirty="0"/>
        </a:p>
      </dsp:txBody>
      <dsp:txXfrm>
        <a:off x="612395" y="2260640"/>
        <a:ext cx="3270072" cy="520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C6600-ACA6-4B03-9E99-3C68F2091C1F}">
      <dsp:nvSpPr>
        <dsp:cNvPr id="0" name=""/>
        <dsp:cNvSpPr/>
      </dsp:nvSpPr>
      <dsp:spPr>
        <a:xfrm>
          <a:off x="-5428519" y="-831226"/>
          <a:ext cx="6463766" cy="646376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42ABB-B117-4DED-B125-7D6007FA4814}">
      <dsp:nvSpPr>
        <dsp:cNvPr id="0" name=""/>
        <dsp:cNvSpPr/>
      </dsp:nvSpPr>
      <dsp:spPr>
        <a:xfrm>
          <a:off x="452670" y="224017"/>
          <a:ext cx="8357797" cy="7522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53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 smtClean="0"/>
            <a:t>Promoción y participación en  Redes Académicas  Formales </a:t>
          </a:r>
          <a:endParaRPr lang="es-HN" sz="1800" b="1" kern="1200" dirty="0"/>
        </a:p>
      </dsp:txBody>
      <dsp:txXfrm>
        <a:off x="452670" y="224017"/>
        <a:ext cx="8357797" cy="752294"/>
      </dsp:txXfrm>
    </dsp:sp>
    <dsp:sp modelId="{61E15A21-BE43-41ED-A725-A39C5A4899A2}">
      <dsp:nvSpPr>
        <dsp:cNvPr id="0" name=""/>
        <dsp:cNvSpPr/>
      </dsp:nvSpPr>
      <dsp:spPr>
        <a:xfrm>
          <a:off x="77447" y="224941"/>
          <a:ext cx="750445" cy="750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DD022-694A-44C6-B2D4-4609E8300718}">
      <dsp:nvSpPr>
        <dsp:cNvPr id="0" name=""/>
        <dsp:cNvSpPr/>
      </dsp:nvSpPr>
      <dsp:spPr>
        <a:xfrm>
          <a:off x="882868" y="970410"/>
          <a:ext cx="7927600" cy="1060001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53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 smtClean="0"/>
            <a:t>Pasar de los Asocios Vinculantes al Establecimiento de Redes Académicas Oficializadas con mecanismos claros que aseguren la capacidad de relación y la idea del intercambio como construcción y compromiso social. </a:t>
          </a:r>
          <a:endParaRPr lang="es-HN" sz="1800" b="1" kern="1200" dirty="0"/>
        </a:p>
      </dsp:txBody>
      <dsp:txXfrm>
        <a:off x="882868" y="970410"/>
        <a:ext cx="7927600" cy="1060001"/>
      </dsp:txXfrm>
    </dsp:sp>
    <dsp:sp modelId="{18AA8892-E0A0-469F-9292-C15EE674DC17}">
      <dsp:nvSpPr>
        <dsp:cNvPr id="0" name=""/>
        <dsp:cNvSpPr/>
      </dsp:nvSpPr>
      <dsp:spPr>
        <a:xfrm>
          <a:off x="507645" y="1125187"/>
          <a:ext cx="750445" cy="750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D8CAD-1CE7-4A1E-A15B-5685EA5571C0}">
      <dsp:nvSpPr>
        <dsp:cNvPr id="0" name=""/>
        <dsp:cNvSpPr/>
      </dsp:nvSpPr>
      <dsp:spPr>
        <a:xfrm>
          <a:off x="1014904" y="1907302"/>
          <a:ext cx="7795563" cy="986709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53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 smtClean="0"/>
            <a:t>Acceso a tecnología e  infraestructura informática que aseguren no solo la comunicación multidireccional sino las capacidades de compartir recursos. </a:t>
          </a:r>
          <a:endParaRPr lang="es-HN" sz="1800" b="1" kern="1200" dirty="0"/>
        </a:p>
      </dsp:txBody>
      <dsp:txXfrm>
        <a:off x="1014904" y="1907302"/>
        <a:ext cx="7795563" cy="986709"/>
      </dsp:txXfrm>
    </dsp:sp>
    <dsp:sp modelId="{6C369246-A68E-4E80-85BE-966EF3870D94}">
      <dsp:nvSpPr>
        <dsp:cNvPr id="0" name=""/>
        <dsp:cNvSpPr/>
      </dsp:nvSpPr>
      <dsp:spPr>
        <a:xfrm>
          <a:off x="639681" y="2025434"/>
          <a:ext cx="750445" cy="750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3773F-6376-479A-A7DE-808A6E307867}">
      <dsp:nvSpPr>
        <dsp:cNvPr id="0" name=""/>
        <dsp:cNvSpPr/>
      </dsp:nvSpPr>
      <dsp:spPr>
        <a:xfrm>
          <a:off x="882868" y="2818793"/>
          <a:ext cx="7927600" cy="964220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53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 smtClean="0"/>
            <a:t>La continua Promoción de un marco institucional flexible que de fluidez a la colaboración interinstitucional, movilidad docente y estudiantil, oferta de títulos o grados conjuntos y la gestión de recursos financieros. </a:t>
          </a:r>
          <a:endParaRPr lang="es-HN" sz="1800" b="1" kern="1200" dirty="0"/>
        </a:p>
      </dsp:txBody>
      <dsp:txXfrm>
        <a:off x="882868" y="2818793"/>
        <a:ext cx="7927600" cy="964220"/>
      </dsp:txXfrm>
    </dsp:sp>
    <dsp:sp modelId="{D32364D3-537F-41E9-9603-50937DD3BBBA}">
      <dsp:nvSpPr>
        <dsp:cNvPr id="0" name=""/>
        <dsp:cNvSpPr/>
      </dsp:nvSpPr>
      <dsp:spPr>
        <a:xfrm>
          <a:off x="507645" y="2925680"/>
          <a:ext cx="750445" cy="750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ED2C5-E448-4B4E-877A-BFB22A92777D}">
      <dsp:nvSpPr>
        <dsp:cNvPr id="0" name=""/>
        <dsp:cNvSpPr/>
      </dsp:nvSpPr>
      <dsp:spPr>
        <a:xfrm>
          <a:off x="452670" y="3819188"/>
          <a:ext cx="8357797" cy="763923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53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 smtClean="0"/>
            <a:t>Programas de reconocimiento a la gestión de Redes Académicas dentro de los centros universitarios en  la dimensión personal, estructural e institucional. (Incentivar) </a:t>
          </a:r>
          <a:endParaRPr lang="es-HN" sz="1800" b="1" kern="1200" dirty="0"/>
        </a:p>
      </dsp:txBody>
      <dsp:txXfrm>
        <a:off x="452670" y="3819188"/>
        <a:ext cx="8357797" cy="763923"/>
      </dsp:txXfrm>
    </dsp:sp>
    <dsp:sp modelId="{9DC55F97-C8D8-4BFA-B1D3-E6308DCCE05A}">
      <dsp:nvSpPr>
        <dsp:cNvPr id="0" name=""/>
        <dsp:cNvSpPr/>
      </dsp:nvSpPr>
      <dsp:spPr>
        <a:xfrm>
          <a:off x="77447" y="3825927"/>
          <a:ext cx="750445" cy="750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E8405-745D-4686-B73D-FE472F739429}" type="datetimeFigureOut">
              <a:rPr lang="es-HN" smtClean="0"/>
              <a:t>17/10/2018</a:t>
            </a:fld>
            <a:endParaRPr lang="es-HN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9C182-4D69-4AC8-9AF8-FD95B3B1C932}" type="slidenum">
              <a:rPr lang="es-HN" smtClean="0"/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79358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HN" dirty="0" smtClean="0"/>
              <a:t>INECC: Instituto Nacional de Ecología y Cambio Climático de México, se hizo un proceso</a:t>
            </a:r>
            <a:r>
              <a:rPr lang="es-HN" baseline="0" dirty="0" smtClean="0"/>
              <a:t> de tres años 2015 – 2017 con expertos en CC para el tema en especifico de vulnerabilidad, se logro hacer una publicación de un libro a nivel regional en el cual HN tiene  un capitulo, actualmente se trabaja con los contactos.</a:t>
            </a:r>
          </a:p>
          <a:p>
            <a:endParaRPr lang="es-HN" baseline="0" dirty="0" smtClean="0"/>
          </a:p>
          <a:p>
            <a:r>
              <a:rPr lang="es-HN" baseline="0" dirty="0" smtClean="0"/>
              <a:t>Universidad de Nebraska – Lincoln, Pues ello se hizo escenarios de CC </a:t>
            </a:r>
          </a:p>
          <a:p>
            <a:endParaRPr lang="es-HN" baseline="0" dirty="0" smtClean="0"/>
          </a:p>
          <a:p>
            <a:r>
              <a:rPr lang="es-HN" baseline="0" dirty="0" smtClean="0"/>
              <a:t>Instituto Nacional de Investigaciones espaciales, donde se tiene procesos de capacitación (Software como el TerraMa y otros) así como en temas de meteorología </a:t>
            </a:r>
          </a:p>
          <a:p>
            <a:endParaRPr lang="es-HN" baseline="0" dirty="0" smtClean="0"/>
          </a:p>
          <a:p>
            <a:r>
              <a:rPr lang="es-HN" baseline="0" dirty="0" smtClean="0"/>
              <a:t>CSUCA  del proyecto PRIDCA que se hacen contactos para consultas </a:t>
            </a:r>
          </a:p>
          <a:p>
            <a:endParaRPr lang="es-HN" baseline="0" dirty="0" smtClean="0"/>
          </a:p>
          <a:p>
            <a:r>
              <a:rPr lang="es-HN" baseline="0" dirty="0" smtClean="0"/>
              <a:t>Euroclima desde el 2014, ha localizado expertos en sequía y DT de Alatin, donde a la fecha se han publicado dos libros, esta integra otras redes como la de UNESCO-Programa hidrológico internacional y el Centro para las zonas áridas de América latina, Se juntan y se hacen grupos por países y secciones de países para hacer productos de investigaciones comunes.</a:t>
            </a:r>
          </a:p>
          <a:p>
            <a:endParaRPr lang="es-HN" baseline="0" dirty="0" smtClean="0"/>
          </a:p>
          <a:p>
            <a:r>
              <a:rPr lang="es-HN" baseline="0" dirty="0" smtClean="0"/>
              <a:t>RH </a:t>
            </a:r>
          </a:p>
          <a:p>
            <a:r>
              <a:rPr lang="es-HN" baseline="0" dirty="0" smtClean="0"/>
              <a:t>Universidad Nacional en Costa Rica, donde a través del CSUCA se identifican los actores comunes y se ha logrado desarrollar un asocio para procesos de RH – Isotopía </a:t>
            </a:r>
          </a:p>
          <a:p>
            <a:endParaRPr lang="es-HN" baseline="0" dirty="0" smtClean="0"/>
          </a:p>
          <a:p>
            <a:r>
              <a:rPr lang="es-HN" baseline="0" dirty="0" smtClean="0"/>
              <a:t>Universidad de Sao Paulo, Fortalecimiento de nuevas técnicas y metodologías para la exploración y explotación d elos recursos hídricos subterráneos </a:t>
            </a:r>
          </a:p>
          <a:p>
            <a:endParaRPr lang="es-HN" baseline="0" dirty="0" smtClean="0"/>
          </a:p>
          <a:p>
            <a:r>
              <a:rPr lang="es-HN" baseline="0" dirty="0" smtClean="0"/>
              <a:t>Universidad de Alicante, con el Instituto del Agua y Ambiente para procesos de formación</a:t>
            </a:r>
          </a:p>
          <a:p>
            <a:endParaRPr lang="es-HN" baseline="0" dirty="0" smtClean="0"/>
          </a:p>
          <a:p>
            <a:r>
              <a:rPr lang="es-HN" baseline="0" dirty="0" smtClean="0"/>
              <a:t>GWP, Trabajos de investigación en conjunto con instituciones publicas </a:t>
            </a:r>
          </a:p>
          <a:p>
            <a:endParaRPr lang="es-HN" baseline="0" dirty="0" smtClean="0"/>
          </a:p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AFA53-EC66-40A6-BE77-430F5F16BA59}" type="slidenum">
              <a:rPr lang="es-HN" smtClean="0"/>
              <a:t>6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86809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"/>
          <a:stretch/>
        </p:blipFill>
        <p:spPr>
          <a:xfrm>
            <a:off x="0" y="0"/>
            <a:ext cx="9144000" cy="6900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731" y="2682642"/>
            <a:ext cx="7307631" cy="1329937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Tema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1731" y="4183378"/>
            <a:ext cx="715926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Sub Tema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947"/>
            <a:ext cx="9149344" cy="7069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37818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Contenido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25DF-059B-E247-9AE9-3612B3BEAD3E}" type="datetimeFigureOut">
              <a:rPr lang="es-ES_tradnl" smtClean="0"/>
              <a:t>16/10/2018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9A61-91F2-7042-BC05-C20193041C3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987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1731" y="2743602"/>
            <a:ext cx="7776489" cy="1329937"/>
          </a:xfrm>
        </p:spPr>
        <p:txBody>
          <a:bodyPr>
            <a:noAutofit/>
          </a:bodyPr>
          <a:lstStyle/>
          <a:p>
            <a:pPr algn="ctr"/>
            <a:r>
              <a:rPr lang="es-HN" sz="3600" dirty="0"/>
              <a:t>Gestión de Redes </a:t>
            </a:r>
            <a:r>
              <a:rPr lang="es-HN" sz="3600" dirty="0" smtClean="0"/>
              <a:t>Académicas                           Internacionales </a:t>
            </a:r>
            <a:r>
              <a:rPr lang="es-HN" sz="3600" dirty="0"/>
              <a:t>para I+D+I </a:t>
            </a:r>
            <a:r>
              <a:rPr lang="es-HN" dirty="0"/>
              <a:t>	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7620" y="4221476"/>
            <a:ext cx="7159269" cy="1655762"/>
          </a:xfrm>
        </p:spPr>
        <p:txBody>
          <a:bodyPr>
            <a:normAutofit fontScale="92500"/>
          </a:bodyPr>
          <a:lstStyle/>
          <a:p>
            <a:pPr algn="ctr"/>
            <a:r>
              <a:rPr lang="es-ES_tradnl" b="1" dirty="0" smtClean="0"/>
              <a:t>Experiencias, Buenas Practicas y Desafíos desde Instituto Hondureño de Ciencias de la Tierra -</a:t>
            </a:r>
            <a:r>
              <a:rPr lang="es-ES_tradnl" b="1" dirty="0" smtClean="0"/>
              <a:t>IHCIT</a:t>
            </a:r>
          </a:p>
          <a:p>
            <a:pPr algn="ctr"/>
            <a:r>
              <a:rPr lang="es-ES_tradnl" dirty="0" smtClean="0"/>
              <a:t>Facultad de Ciencias </a:t>
            </a:r>
          </a:p>
          <a:p>
            <a:pPr algn="ctr"/>
            <a:r>
              <a:rPr lang="es-ES_tradnl" dirty="0" smtClean="0"/>
              <a:t>Octubre 2018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72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510758"/>
            <a:ext cx="5397500" cy="833695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33652674"/>
              </p:ext>
            </p:extLst>
          </p:nvPr>
        </p:nvGraphicFramePr>
        <p:xfrm>
          <a:off x="419100" y="1422400"/>
          <a:ext cx="9258300" cy="278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71500" y="44323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>
                <a:solidFill>
                  <a:srgbClr val="3A3A3A"/>
                </a:solidFill>
                <a:latin typeface="Roboto"/>
              </a:rPr>
              <a:t>Universidad Nacional de Colombia</a:t>
            </a:r>
          </a:p>
          <a:p>
            <a:endParaRPr lang="es-HN" dirty="0">
              <a:solidFill>
                <a:srgbClr val="3A3A3A"/>
              </a:solidFill>
              <a:latin typeface="Roboto"/>
            </a:endParaRPr>
          </a:p>
          <a:p>
            <a:r>
              <a:rPr lang="es-HN" dirty="0">
                <a:solidFill>
                  <a:srgbClr val="3A3A3A"/>
                </a:solidFill>
                <a:latin typeface="Roboto"/>
              </a:rPr>
              <a:t>Oficina de los Estados Unidos para la Asistencia en caso de Desastres en el Extranjero (OFDA</a:t>
            </a:r>
            <a:r>
              <a:rPr lang="es-HN" dirty="0" smtClean="0">
                <a:solidFill>
                  <a:srgbClr val="3A3A3A"/>
                </a:solidFill>
                <a:latin typeface="Roboto"/>
              </a:rPr>
              <a:t>)-USAID </a:t>
            </a:r>
            <a:endParaRPr lang="es-HN" dirty="0"/>
          </a:p>
        </p:txBody>
      </p:sp>
      <p:sp>
        <p:nvSpPr>
          <p:cNvPr id="7" name="Flecha curvada hacia la derecha 6"/>
          <p:cNvSpPr/>
          <p:nvPr/>
        </p:nvSpPr>
        <p:spPr>
          <a:xfrm>
            <a:off x="190500" y="1739901"/>
            <a:ext cx="825500" cy="26923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326373" y="5164098"/>
            <a:ext cx="2813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HN" sz="2400" dirty="0">
                <a:solidFill>
                  <a:srgbClr val="0070C0"/>
                </a:solidFill>
              </a:rPr>
              <a:t>http://redulacrrd.org</a:t>
            </a:r>
          </a:p>
        </p:txBody>
      </p:sp>
    </p:spTree>
    <p:extLst>
      <p:ext uri="{BB962C8B-B14F-4D97-AF65-F5344CB8AC3E}">
        <p14:creationId xmlns:p14="http://schemas.microsoft.com/office/powerpoint/2010/main" val="14198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381" y="73078"/>
            <a:ext cx="6114818" cy="84132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1" y="98425"/>
            <a:ext cx="635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167062" y="1170682"/>
            <a:ext cx="58626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000" dirty="0" smtClean="0"/>
              <a:t>Universidad Federal de </a:t>
            </a:r>
            <a:r>
              <a:rPr lang="es-HN" sz="2000" dirty="0" err="1" smtClean="0"/>
              <a:t>Uoro</a:t>
            </a:r>
            <a:r>
              <a:rPr lang="es-HN" sz="2000" dirty="0" smtClean="0"/>
              <a:t> </a:t>
            </a:r>
            <a:r>
              <a:rPr lang="es-HN" sz="2000" dirty="0" err="1" smtClean="0"/>
              <a:t>Preto</a:t>
            </a:r>
            <a:r>
              <a:rPr lang="es-HN" sz="2000" dirty="0" smtClean="0"/>
              <a:t> – Brasil </a:t>
            </a:r>
          </a:p>
          <a:p>
            <a:endParaRPr lang="es-HN" sz="2000" dirty="0"/>
          </a:p>
          <a:p>
            <a:r>
              <a:rPr lang="es-HN" sz="2000" dirty="0" smtClean="0"/>
              <a:t>Instituto de Geológico  y Minero de España</a:t>
            </a:r>
          </a:p>
          <a:p>
            <a:endParaRPr lang="es-HN" sz="2000" dirty="0"/>
          </a:p>
          <a:p>
            <a:r>
              <a:rPr lang="es-HN" sz="2000" dirty="0" smtClean="0"/>
              <a:t>Instituto de Geografía y Ordenamiento del Territorio </a:t>
            </a:r>
          </a:p>
          <a:p>
            <a:endParaRPr lang="es-HN" sz="2000" dirty="0"/>
          </a:p>
          <a:p>
            <a:r>
              <a:rPr lang="es-HN" sz="2000" dirty="0" smtClean="0"/>
              <a:t>Facultad  de Geología de la Universidad de Oviedo </a:t>
            </a:r>
          </a:p>
          <a:p>
            <a:endParaRPr lang="es-HN" sz="2000" dirty="0"/>
          </a:p>
          <a:p>
            <a:r>
              <a:rPr lang="es-HN" sz="2000" dirty="0" smtClean="0"/>
              <a:t>Escuela Centroamericana de Geología de la UCR </a:t>
            </a:r>
          </a:p>
          <a:p>
            <a:endParaRPr lang="es-HN" sz="2000" dirty="0"/>
          </a:p>
          <a:p>
            <a:r>
              <a:rPr lang="es-HN" sz="2000" dirty="0" smtClean="0"/>
              <a:t>Escuela Superior Politécnica del Litoral – U. Publica Ecuador </a:t>
            </a:r>
          </a:p>
          <a:p>
            <a:endParaRPr lang="es-HN" sz="2000" dirty="0"/>
          </a:p>
          <a:p>
            <a:r>
              <a:rPr lang="es-HN" sz="2000" dirty="0" smtClean="0"/>
              <a:t>Instituto de Geología y Geofísica IGG-CIGEO UNAN-Managua </a:t>
            </a:r>
          </a:p>
          <a:p>
            <a:endParaRPr lang="es-HN" sz="2000" dirty="0"/>
          </a:p>
          <a:p>
            <a:r>
              <a:rPr lang="es-HN" sz="2000" dirty="0" smtClean="0"/>
              <a:t>Instituto Hondureño de Ciencias de la Tierra – UNAH </a:t>
            </a:r>
            <a:endParaRPr lang="es-HN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59" y="2469686"/>
            <a:ext cx="2248045" cy="666470"/>
          </a:xfrm>
          <a:prstGeom prst="rect">
            <a:avLst/>
          </a:prstGeom>
        </p:spPr>
      </p:pic>
      <p:pic>
        <p:nvPicPr>
          <p:cNvPr id="8" name="Imagem 2" descr="H:\IGOT\logos\ULISBOA_VERSAO_HORIZONTAL\ULISBOA_VERSAO_HORIZONTAL_Positivo\ULISBOA_VERSAO_HORIZONTAL_RGB\ULISBOA_HORIZONTAL_RGB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70" y="3211307"/>
            <a:ext cx="22955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Resultado de imagen para universidad de oviedo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7" r="35121"/>
          <a:stretch/>
        </p:blipFill>
        <p:spPr bwMode="auto">
          <a:xfrm>
            <a:off x="85032" y="4046029"/>
            <a:ext cx="1130300" cy="10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2713" y="3876957"/>
            <a:ext cx="879287" cy="923452"/>
          </a:xfrm>
          <a:prstGeom prst="rect">
            <a:avLst/>
          </a:prstGeom>
        </p:spPr>
      </p:pic>
      <p:pic>
        <p:nvPicPr>
          <p:cNvPr id="9226" name="Picture 10" descr="Resultado de imagen para ESPOL Ecuad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02" y="1409077"/>
            <a:ext cx="1538583" cy="102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GG-CIGEO | Instituto de GeologÃ­a y GeofÃ­s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7" y="5049914"/>
            <a:ext cx="23812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9412" y="1485322"/>
            <a:ext cx="137171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s-HN" dirty="0" smtClean="0"/>
              <a:t>Desafíos Identificados </a:t>
            </a:r>
            <a:endParaRPr lang="es-HN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791390950"/>
              </p:ext>
            </p:extLst>
          </p:nvPr>
        </p:nvGraphicFramePr>
        <p:xfrm>
          <a:off x="133350" y="1131889"/>
          <a:ext cx="88773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7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4"/>
          <p:cNvSpPr txBox="1">
            <a:spLocks/>
          </p:cNvSpPr>
          <p:nvPr/>
        </p:nvSpPr>
        <p:spPr>
          <a:xfrm>
            <a:off x="404423" y="350748"/>
            <a:ext cx="8320477" cy="1184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2400" b="1" i="1" dirty="0" smtClean="0">
                <a:latin typeface="+mj-lt"/>
              </a:rPr>
              <a:t>La participación en una red se convierte en una fuente de riqueza y estímulo tanto para las instituciones como para los académicos y estudiantes que participan, potencia el desarrollo de la educación superior al favorecer el espíritu de integración (Pallán, 1998). </a:t>
            </a:r>
            <a:endParaRPr lang="es-HN" sz="2400" b="1" i="1" dirty="0">
              <a:latin typeface="+mj-lt"/>
            </a:endParaRPr>
          </a:p>
        </p:txBody>
      </p:sp>
      <p:pic>
        <p:nvPicPr>
          <p:cNvPr id="10242" name="Picture 2" descr="Resultado de imagen para GRacias por su aten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96" y="1822190"/>
            <a:ext cx="4778130" cy="299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para redes de investig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100"/>
            <a:ext cx="3872442" cy="13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n para redes academi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997562"/>
            <a:ext cx="2590800" cy="19431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21399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Importancia de las Redes Académicas Internacionales para I+D+I</a:t>
            </a:r>
            <a:endParaRPr lang="es-HN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717290"/>
              </p:ext>
            </p:extLst>
          </p:nvPr>
        </p:nvGraphicFramePr>
        <p:xfrm>
          <a:off x="309880" y="1493520"/>
          <a:ext cx="8524240" cy="447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994400" y="4389120"/>
            <a:ext cx="302768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300" dirty="0" smtClean="0"/>
              <a:t>4</a:t>
            </a:r>
            <a:r>
              <a:rPr lang="es-HN" sz="2300" dirty="0"/>
              <a:t>. </a:t>
            </a:r>
            <a:r>
              <a:rPr lang="es-HN" sz="2300" dirty="0"/>
              <a:t>Gestión de Fondos </a:t>
            </a:r>
          </a:p>
          <a:p>
            <a:endParaRPr lang="es-HN" dirty="0"/>
          </a:p>
          <a:p>
            <a:r>
              <a:rPr lang="es-HN" sz="1600" b="1" dirty="0"/>
              <a:t>Investigación </a:t>
            </a:r>
          </a:p>
          <a:p>
            <a:r>
              <a:rPr lang="es-HN" sz="1600" b="1" dirty="0"/>
              <a:t>Equipo </a:t>
            </a:r>
          </a:p>
          <a:p>
            <a:r>
              <a:rPr lang="es-HN" sz="1600" b="1" dirty="0"/>
              <a:t>Procesos de Vinculación </a:t>
            </a:r>
          </a:p>
          <a:p>
            <a:r>
              <a:rPr lang="es-HN" sz="1600" b="1" dirty="0"/>
              <a:t>Docencia Especializada </a:t>
            </a:r>
          </a:p>
        </p:txBody>
      </p:sp>
    </p:spTree>
    <p:extLst>
      <p:ext uri="{BB962C8B-B14F-4D97-AF65-F5344CB8AC3E}">
        <p14:creationId xmlns:p14="http://schemas.microsoft.com/office/powerpoint/2010/main" val="34405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220" y="129623"/>
            <a:ext cx="7886700" cy="1325563"/>
          </a:xfrm>
        </p:spPr>
        <p:txBody>
          <a:bodyPr/>
          <a:lstStyle/>
          <a:p>
            <a:r>
              <a:rPr lang="es-HN" dirty="0" smtClean="0"/>
              <a:t>Las Redes, permiten a los académicos: </a:t>
            </a:r>
            <a:endParaRPr lang="es-HN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408600"/>
              </p:ext>
            </p:extLst>
          </p:nvPr>
        </p:nvGraphicFramePr>
        <p:xfrm>
          <a:off x="0" y="1177290"/>
          <a:ext cx="9121140" cy="474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396" y="3173779"/>
            <a:ext cx="1987012" cy="12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equipos de trabajo interdisciplinari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34" y="1915065"/>
            <a:ext cx="2256698" cy="11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quipos de trabajo multiultur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2990"/>
            <a:ext cx="22383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2775046" y="888556"/>
            <a:ext cx="6346094" cy="6058693"/>
            <a:chOff x="2797906" y="799307"/>
            <a:chExt cx="6346094" cy="6058693"/>
          </a:xfrm>
        </p:grpSpPr>
        <p:sp>
          <p:nvSpPr>
            <p:cNvPr id="5" name="Llamada de nube 4"/>
            <p:cNvSpPr/>
            <p:nvPr/>
          </p:nvSpPr>
          <p:spPr>
            <a:xfrm>
              <a:off x="4160520" y="799307"/>
              <a:ext cx="4983480" cy="3921283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HN" sz="2400" dirty="0" smtClean="0"/>
                <a:t>Permiten el Desarrollo Científico, Académico, Técnico, Social y Cultural </a:t>
              </a:r>
            </a:p>
            <a:p>
              <a:pPr algn="ctr"/>
              <a:endParaRPr lang="es-HN" sz="2400" dirty="0"/>
            </a:p>
            <a:p>
              <a:pPr algn="ctr"/>
              <a:r>
                <a:rPr lang="es-HN" sz="2400" dirty="0" smtClean="0"/>
                <a:t>En un entorno global (Trascender Fronteras)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906" y="4814079"/>
              <a:ext cx="2725228" cy="2043921"/>
            </a:xfrm>
            <a:prstGeom prst="rect">
              <a:avLst/>
            </a:prstGeom>
            <a:effectLst>
              <a:softEdge rad="228600"/>
            </a:effectLst>
          </p:spPr>
        </p:pic>
      </p:grpSp>
    </p:spTree>
    <p:extLst>
      <p:ext uri="{BB962C8B-B14F-4D97-AF65-F5344CB8AC3E}">
        <p14:creationId xmlns:p14="http://schemas.microsoft.com/office/powerpoint/2010/main" val="378040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99070"/>
            <a:ext cx="7886700" cy="1325563"/>
          </a:xfrm>
        </p:spPr>
        <p:txBody>
          <a:bodyPr/>
          <a:lstStyle/>
          <a:p>
            <a:r>
              <a:rPr lang="es-HN" dirty="0" smtClean="0"/>
              <a:t>Propósito de Gestionar Redes Académicas 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47097"/>
            <a:ext cx="7886700" cy="3781888"/>
          </a:xfrm>
        </p:spPr>
        <p:txBody>
          <a:bodyPr/>
          <a:lstStyle/>
          <a:p>
            <a:r>
              <a:rPr lang="es-HN" dirty="0" smtClean="0"/>
              <a:t>Las redes cobran sentido cuando: </a:t>
            </a:r>
          </a:p>
          <a:p>
            <a:endParaRPr lang="es-HN" dirty="0"/>
          </a:p>
        </p:txBody>
      </p:sp>
      <p:sp>
        <p:nvSpPr>
          <p:cNvPr id="4" name="Flecha a la derecha con bandas 3"/>
          <p:cNvSpPr/>
          <p:nvPr/>
        </p:nvSpPr>
        <p:spPr>
          <a:xfrm>
            <a:off x="78989" y="2278604"/>
            <a:ext cx="3082991" cy="15887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RESPONDEN A PROPOSITOS COMPARTIDOS </a:t>
            </a:r>
            <a:endParaRPr lang="es-HN" dirty="0"/>
          </a:p>
        </p:txBody>
      </p:sp>
      <p:sp>
        <p:nvSpPr>
          <p:cNvPr id="5" name="Flecha a la derecha con bandas 4"/>
          <p:cNvSpPr/>
          <p:nvPr/>
        </p:nvSpPr>
        <p:spPr>
          <a:xfrm>
            <a:off x="3980601" y="3192679"/>
            <a:ext cx="3345180" cy="15887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PERMITE ENFRENTAR, AUMENTAR Y APLICAR NUEVOS CONOCIMIENTOS </a:t>
            </a:r>
            <a:endParaRPr lang="es-HN" dirty="0"/>
          </a:p>
        </p:txBody>
      </p:sp>
      <p:sp>
        <p:nvSpPr>
          <p:cNvPr id="6" name="Flecha a la derecha con bandas 5"/>
          <p:cNvSpPr/>
          <p:nvPr/>
        </p:nvSpPr>
        <p:spPr>
          <a:xfrm>
            <a:off x="3807935" y="1624633"/>
            <a:ext cx="4061460" cy="16835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PERMITE INICIAR DIALOGOS, INTERCAMBIOS Y ACTUALIZACIONES </a:t>
            </a:r>
            <a:endParaRPr lang="es-HN" dirty="0"/>
          </a:p>
        </p:txBody>
      </p:sp>
      <p:sp>
        <p:nvSpPr>
          <p:cNvPr id="7" name="Flecha a la derecha con bandas 6"/>
          <p:cNvSpPr/>
          <p:nvPr/>
        </p:nvSpPr>
        <p:spPr>
          <a:xfrm>
            <a:off x="78989" y="4418977"/>
            <a:ext cx="3589020" cy="15887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SOPORTE TECNOLOGICO PLANTEA INDEPENDENCIA TEMPORAL Y GEOGRAFICA </a:t>
            </a:r>
            <a:endParaRPr lang="es-HN" dirty="0"/>
          </a:p>
        </p:txBody>
      </p:sp>
      <p:sp>
        <p:nvSpPr>
          <p:cNvPr id="8" name="Flecha a la derecha con bandas 7"/>
          <p:cNvSpPr/>
          <p:nvPr/>
        </p:nvSpPr>
        <p:spPr>
          <a:xfrm>
            <a:off x="4114820" y="4564390"/>
            <a:ext cx="2537164" cy="15887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DIALOGO CONTINUO </a:t>
            </a:r>
            <a:endParaRPr lang="es-HN" dirty="0"/>
          </a:p>
        </p:txBody>
      </p:sp>
      <p:sp>
        <p:nvSpPr>
          <p:cNvPr id="9" name="AutoShape 2" descr="Resultado de imagen para redes comput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 dirty="0"/>
          </a:p>
        </p:txBody>
      </p:sp>
      <p:pic>
        <p:nvPicPr>
          <p:cNvPr id="10" name="Picture 4" descr="Resultado de imagen para redes computacion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02" y="4196956"/>
            <a:ext cx="2110959" cy="16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Experiencias desde el IHCIT </a:t>
            </a:r>
            <a:endParaRPr lang="es-HN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79022" y="4938351"/>
            <a:ext cx="8385954" cy="1184994"/>
          </a:xfrm>
        </p:spPr>
        <p:txBody>
          <a:bodyPr>
            <a:noAutofit/>
          </a:bodyPr>
          <a:lstStyle/>
          <a:p>
            <a:pPr algn="ctr"/>
            <a:r>
              <a:rPr lang="es-HN" sz="1600" dirty="0"/>
              <a:t>Por lo que se refiere al ámbito académico, las redes suelen entenderse como "mecanismo de apoyo, intercambio e información que atraviesan fronteras y brindan un gran dinamismo a partir de la conjunción de intereses respecto a una temática o problema" </a:t>
            </a:r>
            <a:endParaRPr lang="es-HN" sz="1600" dirty="0" smtClean="0"/>
          </a:p>
          <a:p>
            <a:pPr algn="ctr"/>
            <a:r>
              <a:rPr lang="es-HN" sz="1600" dirty="0" smtClean="0"/>
              <a:t>(</a:t>
            </a:r>
            <a:r>
              <a:rPr lang="es-HN" sz="1600" dirty="0" err="1"/>
              <a:t>Reynaga</a:t>
            </a:r>
            <a:r>
              <a:rPr lang="es-HN" sz="1600" dirty="0"/>
              <a:t>, 1996). </a:t>
            </a:r>
          </a:p>
        </p:txBody>
      </p:sp>
      <p:pic>
        <p:nvPicPr>
          <p:cNvPr id="3078" name="Picture 6" descr="Resultado de imagen para Asoc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1433392"/>
            <a:ext cx="5972175" cy="3429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curvada hacia la derecha 5"/>
          <p:cNvSpPr/>
          <p:nvPr/>
        </p:nvSpPr>
        <p:spPr>
          <a:xfrm rot="10354118">
            <a:off x="7637706" y="1389451"/>
            <a:ext cx="1236700" cy="32638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 rot="19279117">
            <a:off x="6977678" y="3373713"/>
            <a:ext cx="174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 smtClean="0"/>
              <a:t>ASOCIOS VINCULANTES/ SINERGIAS  </a:t>
            </a:r>
            <a:endParaRPr lang="es-HN" dirty="0"/>
          </a:p>
        </p:txBody>
      </p:sp>
      <p:sp>
        <p:nvSpPr>
          <p:cNvPr id="11" name="Flecha curvada hacia la derecha 10"/>
          <p:cNvSpPr/>
          <p:nvPr/>
        </p:nvSpPr>
        <p:spPr>
          <a:xfrm rot="20391265">
            <a:off x="733771" y="2039435"/>
            <a:ext cx="1175471" cy="31208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 rot="18493509">
            <a:off x="1335782" y="1494633"/>
            <a:ext cx="125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REDES FORMALES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5125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4FEAAD-5705-4FB6-B027-467A83F7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Redes  </a:t>
            </a:r>
            <a:r>
              <a:rPr lang="en-US" dirty="0" smtClean="0"/>
              <a:t>~ Asocios Vinculantes/ SINERGIAS </a:t>
            </a:r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034447A-F6DD-4D24-B6EC-EAA33D780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382313"/>
              </p:ext>
            </p:extLst>
          </p:nvPr>
        </p:nvGraphicFramePr>
        <p:xfrm>
          <a:off x="378483" y="1690689"/>
          <a:ext cx="8454965" cy="378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17" y="4391167"/>
            <a:ext cx="3200400" cy="1600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5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44831597"/>
              </p:ext>
            </p:extLst>
          </p:nvPr>
        </p:nvGraphicFramePr>
        <p:xfrm>
          <a:off x="228092" y="1382776"/>
          <a:ext cx="84993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78892" y="5525008"/>
            <a:ext cx="8586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1400" cap="all" dirty="0">
                <a:solidFill>
                  <a:schemeClr val="tx2"/>
                </a:solidFill>
                <a:latin typeface="Montserrat"/>
              </a:rPr>
              <a:t>PROYECTO REGIONAL DE FORMACIÓN APLICADA A LOS ESCENARIOS DE RIESGO CON EL CONTROL Y EL MONITOREO DE LOS FENÓMENOS VOLCÁNISOS,SISMOS, GEO HIDRÓLOGIOS</a:t>
            </a:r>
            <a:endParaRPr lang="es-HN" sz="1400" b="0" i="0" cap="all" dirty="0">
              <a:solidFill>
                <a:schemeClr val="tx2"/>
              </a:solidFill>
              <a:effectLst/>
              <a:latin typeface="Montserrat"/>
            </a:endParaRPr>
          </a:p>
        </p:txBody>
      </p:sp>
      <p:sp>
        <p:nvSpPr>
          <p:cNvPr id="11" name="AutoShape 2" descr="Resultado de imagen para guatemala band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 dirty="0"/>
          </a:p>
        </p:txBody>
      </p:sp>
      <p:grpSp>
        <p:nvGrpSpPr>
          <p:cNvPr id="18" name="Grupo 17"/>
          <p:cNvGrpSpPr/>
          <p:nvPr/>
        </p:nvGrpSpPr>
        <p:grpSpPr>
          <a:xfrm>
            <a:off x="57597" y="107234"/>
            <a:ext cx="8905478" cy="2180134"/>
            <a:chOff x="57597" y="-248366"/>
            <a:chExt cx="8905478" cy="2180134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597" y="1169513"/>
              <a:ext cx="1355725" cy="762255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96234" y="132762"/>
              <a:ext cx="1354660" cy="762255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31866" y="132761"/>
              <a:ext cx="1197829" cy="762255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80412" y="-248366"/>
              <a:ext cx="1221936" cy="762255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30043" y="1181355"/>
              <a:ext cx="1333032" cy="750413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19" name="CuadroTexto 18"/>
          <p:cNvSpPr txBox="1"/>
          <p:nvPr/>
        </p:nvSpPr>
        <p:spPr>
          <a:xfrm>
            <a:off x="4368800" y="5161045"/>
            <a:ext cx="477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000" dirty="0">
                <a:solidFill>
                  <a:srgbClr val="0070C0"/>
                </a:solidFill>
              </a:rPr>
              <a:t>http://proyectoriesca.agronomia.ues.edu.sv</a:t>
            </a:r>
          </a:p>
        </p:txBody>
      </p:sp>
    </p:spTree>
    <p:extLst>
      <p:ext uri="{BB962C8B-B14F-4D97-AF65-F5344CB8AC3E}">
        <p14:creationId xmlns:p14="http://schemas.microsoft.com/office/powerpoint/2010/main" val="226403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BB5CC-59D4-4BCB-A341-374C056CFC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B7842-2039-43AE-87D3-DBF6CAAED0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CE36-B466-4E74-8F35-08DC616729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BA18-E332-41E4-A358-3C74821838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3FE2-4762-4805-8E78-1E2E637238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92616576"/>
              </p:ext>
            </p:extLst>
          </p:nvPr>
        </p:nvGraphicFramePr>
        <p:xfrm>
          <a:off x="495300" y="0"/>
          <a:ext cx="8204200" cy="605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66" name="Picture 22" descr="Resultado de imagen para Site Respon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215">
            <a:off x="-184790" y="4251115"/>
            <a:ext cx="3134860" cy="17904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638800" y="5511800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400" dirty="0">
                <a:solidFill>
                  <a:srgbClr val="0070C0"/>
                </a:solidFill>
              </a:rPr>
              <a:t>http://icl.iplhq.org</a:t>
            </a:r>
          </a:p>
        </p:txBody>
      </p:sp>
    </p:spTree>
    <p:extLst>
      <p:ext uri="{BB962C8B-B14F-4D97-AF65-F5344CB8AC3E}">
        <p14:creationId xmlns:p14="http://schemas.microsoft.com/office/powerpoint/2010/main" val="32969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6;p3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-2501900" algn="ctr">
              <a:buClr>
                <a:srgbClr val="9BCF63"/>
              </a:buClr>
              <a:defRPr/>
            </a:pPr>
            <a:r>
              <a:rPr lang="es-HN" sz="2800" b="1" dirty="0">
                <a:solidFill>
                  <a:schemeClr val="accent1">
                    <a:lumMod val="75000"/>
                  </a:schemeClr>
                </a:solidFill>
                <a:latin typeface="Dosis Light"/>
                <a:ea typeface="Dosis Light"/>
                <a:cs typeface="Dosis Light"/>
                <a:sym typeface="Dosis Light"/>
              </a:rPr>
              <a:t>Programa de Liderazgo en Resiliencia ante Desastres (DRL) Initiative for Disaster and Fragility Resilience-UGW 2018-2019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812800" y="1798946"/>
            <a:ext cx="7716720" cy="3325503"/>
            <a:chOff x="2085975" y="2416175"/>
            <a:chExt cx="7119938" cy="2879725"/>
          </a:xfrm>
        </p:grpSpPr>
        <p:grpSp>
          <p:nvGrpSpPr>
            <p:cNvPr id="5" name="Google Shape;258;p30"/>
            <p:cNvGrpSpPr>
              <a:grpSpLocks/>
            </p:cNvGrpSpPr>
            <p:nvPr/>
          </p:nvGrpSpPr>
          <p:grpSpPr bwMode="auto">
            <a:xfrm>
              <a:off x="2085975" y="2674938"/>
              <a:ext cx="2495550" cy="1181100"/>
              <a:chOff x="1444833" y="1986811"/>
              <a:chExt cx="1830806" cy="1289700"/>
            </a:xfrm>
          </p:grpSpPr>
          <p:sp>
            <p:nvSpPr>
              <p:cNvPr id="6" name="Google Shape;259;p30"/>
              <p:cNvSpPr txBox="1">
                <a:spLocks noChangeArrowheads="1"/>
              </p:cNvSpPr>
              <p:nvPr/>
            </p:nvSpPr>
            <p:spPr bwMode="auto">
              <a:xfrm>
                <a:off x="1444833" y="1986811"/>
                <a:ext cx="1614237" cy="128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s-HN" altLang="es-HN" sz="1600" dirty="0">
                    <a:solidFill>
                      <a:srgbClr val="484F56"/>
                    </a:solidFill>
                    <a:latin typeface="Pontano Sans"/>
                    <a:sym typeface="Pontano Sans"/>
                  </a:rPr>
                  <a:t>Fortalecer y ampliar la Red Global de actores dentro de una comunidad practica de lideres en resiliencia ante desastres</a:t>
                </a:r>
                <a:endParaRPr lang="es-HN" altLang="es-HN" sz="1000" dirty="0">
                  <a:solidFill>
                    <a:srgbClr val="484F56"/>
                  </a:solidFill>
                  <a:latin typeface="Pontano Sans"/>
                  <a:sym typeface="Pontano Sans"/>
                </a:endParaRPr>
              </a:p>
            </p:txBody>
          </p:sp>
          <p:cxnSp>
            <p:nvCxnSpPr>
              <p:cNvPr id="7" name="Google Shape;260;p30"/>
              <p:cNvCxnSpPr>
                <a:cxnSpLocks noChangeShapeType="1"/>
              </p:cNvCxnSpPr>
              <p:nvPr/>
            </p:nvCxnSpPr>
            <p:spPr bwMode="auto">
              <a:xfrm flipH="1" flipV="1">
                <a:off x="3075613" y="2643973"/>
                <a:ext cx="200026" cy="3977"/>
              </a:xfrm>
              <a:prstGeom prst="straightConnector1">
                <a:avLst/>
              </a:prstGeom>
              <a:noFill/>
              <a:ln w="9525">
                <a:solidFill>
                  <a:srgbClr val="B8F567"/>
                </a:solidFill>
                <a:round/>
                <a:headEnd type="none" w="sm" len="sm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oogle Shape;261;p30"/>
            <p:cNvGrpSpPr>
              <a:grpSpLocks/>
            </p:cNvGrpSpPr>
            <p:nvPr/>
          </p:nvGrpSpPr>
          <p:grpSpPr bwMode="auto">
            <a:xfrm>
              <a:off x="6364288" y="2590800"/>
              <a:ext cx="2828548" cy="1181100"/>
              <a:chOff x="5209838" y="1060358"/>
              <a:chExt cx="2649473" cy="1289700"/>
            </a:xfrm>
          </p:grpSpPr>
          <p:sp>
            <p:nvSpPr>
              <p:cNvPr id="9" name="Google Shape;262;p30"/>
              <p:cNvSpPr txBox="1">
                <a:spLocks noChangeArrowheads="1"/>
              </p:cNvSpPr>
              <p:nvPr/>
            </p:nvSpPr>
            <p:spPr bwMode="auto">
              <a:xfrm>
                <a:off x="6030969" y="1060358"/>
                <a:ext cx="1828342" cy="128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HN" altLang="es-HN" sz="1600" dirty="0">
                    <a:solidFill>
                      <a:srgbClr val="484F56"/>
                    </a:solidFill>
                    <a:latin typeface="Pontano Sans"/>
                    <a:sym typeface="Pontano Sans"/>
                  </a:rPr>
                  <a:t>Fortalecimiento capacidades en Liderazgo resiliente ante desastres CA/ Cursos Cortos </a:t>
                </a:r>
              </a:p>
            </p:txBody>
          </p:sp>
          <p:cxnSp>
            <p:nvCxnSpPr>
              <p:cNvPr id="10" name="Google Shape;263;p30"/>
              <p:cNvCxnSpPr>
                <a:cxnSpLocks noChangeShapeType="1"/>
              </p:cNvCxnSpPr>
              <p:nvPr/>
            </p:nvCxnSpPr>
            <p:spPr bwMode="auto">
              <a:xfrm>
                <a:off x="5209838" y="1705200"/>
                <a:ext cx="712418" cy="4798"/>
              </a:xfrm>
              <a:prstGeom prst="straightConnector1">
                <a:avLst/>
              </a:prstGeom>
              <a:noFill/>
              <a:ln w="9525">
                <a:solidFill>
                  <a:srgbClr val="51B148"/>
                </a:solidFill>
                <a:round/>
                <a:headEnd type="none" w="sm" len="sm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" name="Google Shape;264;p30"/>
            <p:cNvGrpSpPr>
              <a:grpSpLocks/>
            </p:cNvGrpSpPr>
            <p:nvPr/>
          </p:nvGrpSpPr>
          <p:grpSpPr bwMode="auto">
            <a:xfrm>
              <a:off x="6308725" y="4114800"/>
              <a:ext cx="2897188" cy="1181100"/>
              <a:chOff x="5209838" y="3020457"/>
              <a:chExt cx="3164158" cy="1289700"/>
            </a:xfrm>
          </p:grpSpPr>
          <p:sp>
            <p:nvSpPr>
              <p:cNvPr id="12" name="Google Shape;265;p30"/>
              <p:cNvSpPr txBox="1">
                <a:spLocks noChangeArrowheads="1"/>
              </p:cNvSpPr>
              <p:nvPr/>
            </p:nvSpPr>
            <p:spPr bwMode="auto">
              <a:xfrm>
                <a:off x="6216460" y="3020457"/>
                <a:ext cx="2157536" cy="128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s-HN" altLang="es-HN" dirty="0">
                    <a:solidFill>
                      <a:srgbClr val="484F56"/>
                    </a:solidFill>
                    <a:latin typeface="Pontano Sans"/>
                    <a:sym typeface="Pontano Sans"/>
                  </a:rPr>
                  <a:t>a</a:t>
                </a:r>
                <a:r>
                  <a:rPr lang="es-HN" altLang="es-HN" sz="1600" dirty="0">
                    <a:solidFill>
                      <a:srgbClr val="484F56"/>
                    </a:solidFill>
                    <a:latin typeface="Pontano Sans"/>
                    <a:sym typeface="Pontano Sans"/>
                  </a:rPr>
                  <a:t>. </a:t>
                </a:r>
                <a:r>
                  <a:rPr lang="es-HN" altLang="es-HN" sz="1600" dirty="0">
                    <a:solidFill>
                      <a:srgbClr val="484F56"/>
                    </a:solidFill>
                    <a:latin typeface="Pontano Sans"/>
                    <a:sym typeface="Pontano Sans"/>
                  </a:rPr>
                  <a:t>Inclusión Temática </a:t>
                </a:r>
                <a:r>
                  <a:rPr lang="es-HN" altLang="es-HN" sz="1600" dirty="0">
                    <a:solidFill>
                      <a:srgbClr val="484F56"/>
                    </a:solidFill>
                    <a:latin typeface="Pontano Sans"/>
                    <a:sym typeface="Pontano Sans"/>
                  </a:rPr>
                  <a:t>DRL en MGRMD</a:t>
                </a:r>
              </a:p>
              <a:p>
                <a:r>
                  <a:rPr lang="es-HN" altLang="es-HN" sz="1600" dirty="0">
                    <a:solidFill>
                      <a:srgbClr val="484F56"/>
                    </a:solidFill>
                    <a:latin typeface="Pontano Sans"/>
                    <a:sym typeface="Pontano Sans"/>
                  </a:rPr>
                  <a:t>b. Diseño de Curso </a:t>
                </a:r>
              </a:p>
              <a:p>
                <a:r>
                  <a:rPr lang="es-HN" altLang="es-HN" sz="1600" dirty="0">
                    <a:solidFill>
                      <a:srgbClr val="484F56"/>
                    </a:solidFill>
                    <a:latin typeface="Pontano Sans"/>
                    <a:sym typeface="Pontano Sans"/>
                  </a:rPr>
                  <a:t>Libre en </a:t>
                </a:r>
              </a:p>
              <a:p>
                <a:r>
                  <a:rPr lang="es-HN" altLang="es-HN" sz="1600" dirty="0">
                    <a:solidFill>
                      <a:srgbClr val="484F56"/>
                    </a:solidFill>
                    <a:latin typeface="Pontano Sans"/>
                    <a:sym typeface="Pontano Sans"/>
                  </a:rPr>
                  <a:t>GR enfoque en </a:t>
                </a:r>
              </a:p>
              <a:p>
                <a:r>
                  <a:rPr lang="es-HN" altLang="es-HN" sz="1600" dirty="0">
                    <a:solidFill>
                      <a:srgbClr val="484F56"/>
                    </a:solidFill>
                    <a:latin typeface="Pontano Sans"/>
                    <a:sym typeface="Pontano Sans"/>
                  </a:rPr>
                  <a:t>DRL en modalidad Educ. Distancia </a:t>
                </a:r>
              </a:p>
            </p:txBody>
          </p:sp>
          <p:cxnSp>
            <p:nvCxnSpPr>
              <p:cNvPr id="13" name="Google Shape;266;p30"/>
              <p:cNvCxnSpPr>
                <a:cxnSpLocks noChangeShapeType="1"/>
              </p:cNvCxnSpPr>
              <p:nvPr/>
            </p:nvCxnSpPr>
            <p:spPr bwMode="auto">
              <a:xfrm>
                <a:off x="5209838" y="3648301"/>
                <a:ext cx="830867" cy="1435"/>
              </a:xfrm>
              <a:prstGeom prst="straightConnector1">
                <a:avLst/>
              </a:prstGeom>
              <a:noFill/>
              <a:ln w="9525">
                <a:solidFill>
                  <a:srgbClr val="9BCF63"/>
                </a:solidFill>
                <a:round/>
                <a:headEnd type="none" w="sm" len="sm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" name="Google Shape;267;p30"/>
            <p:cNvGrpSpPr>
              <a:grpSpLocks/>
            </p:cNvGrpSpPr>
            <p:nvPr/>
          </p:nvGrpSpPr>
          <p:grpSpPr bwMode="auto">
            <a:xfrm>
              <a:off x="4478338" y="2416175"/>
              <a:ext cx="2747962" cy="2559050"/>
              <a:chOff x="3095328" y="1163229"/>
              <a:chExt cx="3002441" cy="2795941"/>
            </a:xfrm>
          </p:grpSpPr>
          <p:sp>
            <p:nvSpPr>
              <p:cNvPr id="15" name="Google Shape;268;p30"/>
              <p:cNvSpPr/>
              <p:nvPr/>
            </p:nvSpPr>
            <p:spPr>
              <a:xfrm rot="3600185">
                <a:off x="3169958" y="1183996"/>
                <a:ext cx="2775128" cy="2775220"/>
              </a:xfrm>
              <a:prstGeom prst="blockArc">
                <a:avLst>
                  <a:gd name="adj1" fmla="val 12622480"/>
                  <a:gd name="adj2" fmla="val 19781569"/>
                  <a:gd name="adj3" fmla="val 20773"/>
                </a:avLst>
              </a:prstGeom>
              <a:solidFill>
                <a:srgbClr val="51B14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kern="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69;p30"/>
              <p:cNvSpPr/>
              <p:nvPr/>
            </p:nvSpPr>
            <p:spPr>
              <a:xfrm rot="10800000">
                <a:off x="3183788" y="1163229"/>
                <a:ext cx="2775220" cy="2775128"/>
              </a:xfrm>
              <a:prstGeom prst="blockArc">
                <a:avLst>
                  <a:gd name="adj1" fmla="val 12622480"/>
                  <a:gd name="adj2" fmla="val 19662822"/>
                  <a:gd name="adj3" fmla="val 20729"/>
                </a:avLst>
              </a:prstGeom>
              <a:solidFill>
                <a:srgbClr val="9BCF6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kern="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70;p30"/>
              <p:cNvSpPr/>
              <p:nvPr/>
            </p:nvSpPr>
            <p:spPr>
              <a:xfrm rot="-3600185">
                <a:off x="3194241" y="1183996"/>
                <a:ext cx="2775128" cy="2775220"/>
              </a:xfrm>
              <a:prstGeom prst="blockArc">
                <a:avLst>
                  <a:gd name="adj1" fmla="val 12622480"/>
                  <a:gd name="adj2" fmla="val 19703271"/>
                  <a:gd name="adj3" fmla="val 20851"/>
                </a:avLst>
              </a:prstGeom>
              <a:solidFill>
                <a:srgbClr val="B8F56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kern="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" name="Google Shape;271;p30"/>
              <p:cNvGrpSpPr>
                <a:grpSpLocks/>
              </p:cNvGrpSpPr>
              <p:nvPr/>
            </p:nvGrpSpPr>
            <p:grpSpPr bwMode="auto">
              <a:xfrm rot="-7200165">
                <a:off x="3337679" y="2826785"/>
                <a:ext cx="585011" cy="585536"/>
                <a:chOff x="1967628" y="812211"/>
                <a:chExt cx="588000" cy="588000"/>
              </a:xfrm>
            </p:grpSpPr>
            <p:sp>
              <p:nvSpPr>
                <p:cNvPr id="28" name="Google Shape;272;p30"/>
                <p:cNvSpPr/>
                <p:nvPr/>
              </p:nvSpPr>
              <p:spPr>
                <a:xfrm rot="39023">
                  <a:off x="1970250" y="816338"/>
                  <a:ext cx="582268" cy="580022"/>
                </a:xfrm>
                <a:prstGeom prst="pie">
                  <a:avLst>
                    <a:gd name="adj1" fmla="val 6190354"/>
                    <a:gd name="adj2" fmla="val 14996165"/>
                  </a:avLst>
                </a:prstGeom>
                <a:solidFill>
                  <a:srgbClr val="B8F567"/>
                </a:solidFill>
                <a:ln>
                  <a:noFill/>
                </a:ln>
                <a:effectLst>
                  <a:outerShdw blurRad="142875" algn="b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kern="0" dirty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73;p30"/>
                <p:cNvSpPr/>
                <p:nvPr/>
              </p:nvSpPr>
              <p:spPr>
                <a:xfrm rot="10800000">
                  <a:off x="1970250" y="816338"/>
                  <a:ext cx="582268" cy="580022"/>
                </a:xfrm>
                <a:prstGeom prst="pie">
                  <a:avLst>
                    <a:gd name="adj1" fmla="val 4028252"/>
                    <a:gd name="adj2" fmla="val 17183677"/>
                  </a:avLst>
                </a:prstGeom>
                <a:solidFill>
                  <a:srgbClr val="B8F567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kern="0" dirty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" name="Google Shape;274;p30"/>
              <p:cNvGrpSpPr>
                <a:grpSpLocks/>
              </p:cNvGrpSpPr>
              <p:nvPr/>
            </p:nvGrpSpPr>
            <p:grpSpPr bwMode="auto">
              <a:xfrm>
                <a:off x="4264097" y="1180331"/>
                <a:ext cx="585001" cy="585530"/>
                <a:chOff x="1970048" y="811613"/>
                <a:chExt cx="588000" cy="588000"/>
              </a:xfrm>
            </p:grpSpPr>
            <p:sp>
              <p:nvSpPr>
                <p:cNvPr id="26" name="Google Shape;275;p30"/>
                <p:cNvSpPr/>
                <p:nvPr/>
              </p:nvSpPr>
              <p:spPr>
                <a:xfrm rot="39023">
                  <a:off x="1973829" y="815340"/>
                  <a:ext cx="580553" cy="580010"/>
                </a:xfrm>
                <a:prstGeom prst="pie">
                  <a:avLst>
                    <a:gd name="adj1" fmla="val 6190354"/>
                    <a:gd name="adj2" fmla="val 14996165"/>
                  </a:avLst>
                </a:prstGeom>
                <a:solidFill>
                  <a:srgbClr val="51B148"/>
                </a:solidFill>
                <a:ln>
                  <a:noFill/>
                </a:ln>
                <a:effectLst>
                  <a:outerShdw blurRad="142875" algn="b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kern="0" dirty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6;p30"/>
                <p:cNvSpPr/>
                <p:nvPr/>
              </p:nvSpPr>
              <p:spPr>
                <a:xfrm rot="10800000">
                  <a:off x="1973829" y="815340"/>
                  <a:ext cx="580553" cy="580010"/>
                </a:xfrm>
                <a:prstGeom prst="pie">
                  <a:avLst>
                    <a:gd name="adj1" fmla="val 4028252"/>
                    <a:gd name="adj2" fmla="val 17183677"/>
                  </a:avLst>
                </a:prstGeom>
                <a:solidFill>
                  <a:srgbClr val="51B148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kern="0" dirty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" name="Google Shape;277;p30"/>
              <p:cNvGrpSpPr>
                <a:grpSpLocks/>
              </p:cNvGrpSpPr>
              <p:nvPr/>
            </p:nvGrpSpPr>
            <p:grpSpPr bwMode="auto">
              <a:xfrm rot="7200165">
                <a:off x="5229930" y="2804716"/>
                <a:ext cx="585011" cy="585536"/>
                <a:chOff x="1977085" y="811649"/>
                <a:chExt cx="588000" cy="588000"/>
              </a:xfrm>
            </p:grpSpPr>
            <p:sp>
              <p:nvSpPr>
                <p:cNvPr id="24" name="Google Shape;278;p30"/>
                <p:cNvSpPr/>
                <p:nvPr/>
              </p:nvSpPr>
              <p:spPr>
                <a:xfrm rot="39023">
                  <a:off x="1980676" y="815191"/>
                  <a:ext cx="580524" cy="578281"/>
                </a:xfrm>
                <a:prstGeom prst="pie">
                  <a:avLst>
                    <a:gd name="adj1" fmla="val 6190354"/>
                    <a:gd name="adj2" fmla="val 14996165"/>
                  </a:avLst>
                </a:prstGeom>
                <a:solidFill>
                  <a:srgbClr val="9BCF63"/>
                </a:solidFill>
                <a:ln>
                  <a:noFill/>
                </a:ln>
                <a:effectLst>
                  <a:outerShdw blurRad="142875" algn="b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kern="0" dirty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79;p30"/>
                <p:cNvSpPr/>
                <p:nvPr/>
              </p:nvSpPr>
              <p:spPr>
                <a:xfrm rot="10800000">
                  <a:off x="1980676" y="815191"/>
                  <a:ext cx="580524" cy="578281"/>
                </a:xfrm>
                <a:prstGeom prst="pie">
                  <a:avLst>
                    <a:gd name="adj1" fmla="val 4028252"/>
                    <a:gd name="adj2" fmla="val 17183677"/>
                  </a:avLst>
                </a:prstGeom>
                <a:solidFill>
                  <a:srgbClr val="9BCF6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kern="0" dirty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" name="Google Shape;280;p30"/>
              <p:cNvSpPr txBox="1">
                <a:spLocks noChangeArrowheads="1"/>
              </p:cNvSpPr>
              <p:nvPr/>
            </p:nvSpPr>
            <p:spPr bwMode="auto">
              <a:xfrm>
                <a:off x="4334549" y="1255312"/>
                <a:ext cx="791371" cy="226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HN" altLang="es-HN" sz="1600" dirty="0">
                    <a:solidFill>
                      <a:srgbClr val="FFFFFF"/>
                    </a:solidFill>
                    <a:latin typeface="Dosis" charset="0"/>
                    <a:sym typeface="Dosis" charset="0"/>
                  </a:rPr>
                  <a:t>Nivel I  </a:t>
                </a:r>
              </a:p>
            </p:txBody>
          </p:sp>
          <p:sp>
            <p:nvSpPr>
              <p:cNvPr id="22" name="Google Shape;281;p30"/>
              <p:cNvSpPr txBox="1">
                <a:spLocks noChangeArrowheads="1"/>
              </p:cNvSpPr>
              <p:nvPr/>
            </p:nvSpPr>
            <p:spPr bwMode="auto">
              <a:xfrm>
                <a:off x="3095328" y="2887439"/>
                <a:ext cx="789420" cy="30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HN" altLang="es-HN" sz="1600" dirty="0">
                    <a:solidFill>
                      <a:srgbClr val="51B148"/>
                    </a:solidFill>
                    <a:latin typeface="Dosis" charset="0"/>
                    <a:sym typeface="Dosis" charset="0"/>
                  </a:rPr>
                  <a:t>Nivel 4  </a:t>
                </a:r>
              </a:p>
            </p:txBody>
          </p:sp>
          <p:sp>
            <p:nvSpPr>
              <p:cNvPr id="23" name="Google Shape;282;p30"/>
              <p:cNvSpPr txBox="1">
                <a:spLocks noChangeArrowheads="1"/>
              </p:cNvSpPr>
              <p:nvPr/>
            </p:nvSpPr>
            <p:spPr bwMode="auto">
              <a:xfrm>
                <a:off x="4960109" y="2857865"/>
                <a:ext cx="1137660" cy="337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HN" altLang="es-HN" sz="1600" dirty="0">
                    <a:solidFill>
                      <a:srgbClr val="FFFFFF"/>
                    </a:solidFill>
                    <a:latin typeface="Dosis" charset="0"/>
                    <a:sym typeface="Dosis" charset="0"/>
                  </a:rPr>
                  <a:t>Nivel 3</a:t>
                </a:r>
              </a:p>
            </p:txBody>
          </p:sp>
        </p:grp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45" y="5163157"/>
            <a:ext cx="473090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2034</TotalTime>
  <Words>960</Words>
  <Application>Microsoft Office PowerPoint</Application>
  <PresentationFormat>Presentación en pantalla (4:3)</PresentationFormat>
  <Paragraphs>130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Dosis</vt:lpstr>
      <vt:lpstr>Dosis Light</vt:lpstr>
      <vt:lpstr>Montserrat</vt:lpstr>
      <vt:lpstr>Pontano Sans</vt:lpstr>
      <vt:lpstr>Roboto</vt:lpstr>
      <vt:lpstr>Tema de Office</vt:lpstr>
      <vt:lpstr>Gestión de Redes Académicas                           Internacionales para I+D+I  </vt:lpstr>
      <vt:lpstr>Importancia de las Redes Académicas Internacionales para I+D+I</vt:lpstr>
      <vt:lpstr>Las Redes, permiten a los académicos: </vt:lpstr>
      <vt:lpstr>Propósito de Gestionar Redes Académicas </vt:lpstr>
      <vt:lpstr>Experiencias desde el IHCIT </vt:lpstr>
      <vt:lpstr>Redes  ~ Asocios Vinculantes/ SINERGIAS </vt:lpstr>
      <vt:lpstr>Presentación de PowerPoint</vt:lpstr>
      <vt:lpstr>Presentación de PowerPoint</vt:lpstr>
      <vt:lpstr>Programa de Liderazgo en Resiliencia ante Desastres (DRL) Initiative for Disaster and Fragility Resilience-UGW 2018-2019</vt:lpstr>
      <vt:lpstr>Presentación de PowerPoint</vt:lpstr>
      <vt:lpstr>Presentación de PowerPoint</vt:lpstr>
      <vt:lpstr>Desafíos Identificados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LIDIA TORRES</cp:lastModifiedBy>
  <cp:revision>46</cp:revision>
  <dcterms:created xsi:type="dcterms:W3CDTF">2018-10-12T16:54:32Z</dcterms:created>
  <dcterms:modified xsi:type="dcterms:W3CDTF">2018-10-18T08:07:01Z</dcterms:modified>
</cp:coreProperties>
</file>